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8" r:id="rId4"/>
    <p:sldId id="267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36382-1D77-82D6-2E88-E55317E55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817FD-B6D2-85FD-E575-612183171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F21C5-C435-BC2E-3BB5-3EDB93FA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C2FC5-1B03-1406-2B7E-65771D41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4ACCA-5430-F7C0-DF57-E10E31AE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5633E-5076-1AA3-48D2-1420AE966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3E656E-F17F-8213-E93F-6A314B9F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EFA6-3A7D-5287-1495-56742BF1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FBD21-0995-959A-6B74-DB584EBF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C8478-BCAE-E638-CD87-E24A9DE3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8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0CAED2-F5A4-3558-A2E2-D0D54516E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F42CA-2525-88D6-54D4-4D0F00DC3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E8852-B103-3DB5-C8D1-A5414176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869F3-AF42-BA21-4731-2D2FF155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E5257-05E0-00EF-2527-6E7299E6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34F5-56EA-5032-26FC-1A24843F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1F405-BC07-52DD-0EFF-14335858C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DA80E-1B55-BB5D-5D28-DC1793BD2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DC5EB-E6E9-416B-AD92-ABD52047F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2EC54-D895-8831-3DE6-2CC9D15B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99AC-8D49-ADB2-2366-84E9E2CF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09144-AF34-738A-9D46-77A731D5D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0B33D-2C77-D13F-11F1-AF28A1A8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779C5-8A61-0F0B-8ACA-51A2220C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B4B5B-1AAC-1A6C-6A0D-9A60D1D9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54FE-5052-88A5-871F-D2147160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D14E3-B2DD-1D32-44CB-FD221EF71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467FE4-5B78-8E75-A068-556A242EC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DBFDF-EC04-CDEF-2207-055F9ECB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25B10-787D-42AE-1FCA-D682D8F41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A7A19-D67E-8498-101B-D6930100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AA31-D580-6FB3-B1C9-F7294901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A693-6EB0-4979-78B2-885F26501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084F1-0866-CEB1-7C3E-9832B99ED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585A78-53B4-0266-CAD5-08F42C2A7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DC443-A276-48B9-12CC-547B61E2E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5D799-02FD-3EE6-3C2E-4B648982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8712D0-99CE-DCCE-0113-EA83EC331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5C878-38C3-7A3E-2435-86C352373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6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4EF7-14A3-8BD7-5326-C7526456E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2D400A-9B43-1987-5A72-F428D83F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40B6E-63D6-E842-E197-5FD10ED5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20B0C5-6A81-11D3-0A71-C7116E95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29C035-B4AD-D8F5-AC42-812A5F4B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C132F-93CE-9EB3-FB1D-21F89A60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D894B-E0DF-AFB6-A6F3-770731000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2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6CB9-D74D-347A-D164-7D909755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9877-316E-51BD-9C91-493E80473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1DC3A-DF22-DD03-630E-DF5CCA1B0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B7F04-2932-9B5D-C8E9-3D39CF6D8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6078E-EC51-07C4-1D40-08AF11BD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DDF94-A5B9-1973-F801-F9226463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3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A0619-23AC-4B12-2811-69A71D4F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C8911-05FC-35AD-375C-6F81E8B9C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17A5A-7DC0-207D-042A-40CF6CB4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81C5A-C8BC-8208-6B5B-0E1DDDC6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04EE4-261F-4924-278B-E4DA47CC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61037-8DFF-260A-6676-D0A1BB797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7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01DD4-026E-FA45-CBC4-A2AB37C4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91A3A-D287-E42F-68BB-8489F5499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F31E0-7192-9931-6C23-5623B528A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25D56-5A7C-44A7-9943-237E376687E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6E55C-F22A-BC2C-D7CF-D91295D67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AB957-00F7-53E6-1EAA-8828A4F53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80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05D2-14B0-8191-3111-BC34FF0D1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818914" cy="2387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APEX 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C033E-E429-0E90-0A5F-7CEE7F4E3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928609"/>
            <a:ext cx="9144000" cy="1655762"/>
          </a:xfrm>
        </p:spPr>
        <p:txBody>
          <a:bodyPr/>
          <a:lstStyle/>
          <a:p>
            <a:r>
              <a:rPr lang="en-US" dirty="0"/>
              <a:t>Time Meeting, July 15, 2025</a:t>
            </a:r>
          </a:p>
        </p:txBody>
      </p:sp>
    </p:spTree>
    <p:extLst>
      <p:ext uri="{BB962C8B-B14F-4D97-AF65-F5344CB8AC3E}">
        <p14:creationId xmlns:p14="http://schemas.microsoft.com/office/powerpoint/2010/main" val="252703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5EEEB36-E3D2-625C-CF3B-6BE99CB67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563298"/>
            <a:ext cx="6016446" cy="4405312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Planned APEX time: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9am-11pm, totally 14 + 1  hours, 1 hour for back-to-physics.</a:t>
            </a:r>
          </a:p>
          <a:p>
            <a:r>
              <a:rPr lang="en-US" dirty="0"/>
              <a:t>Actual time: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1) lost 2.5 hours to get QLI recovered at the beginning of APEX; 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2) Paused APEX to get Blue abort kicker repaired and lost 2.5 hours;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3) We stopped APEX at 10:30pm  ( followed by a  tough  night shift )</a:t>
            </a:r>
          </a:p>
          <a:p>
            <a:endParaRPr lang="en-US" b="1" dirty="0"/>
          </a:p>
          <a:p>
            <a:r>
              <a:rPr lang="en-US" b="1" dirty="0"/>
              <a:t>Main activities this session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1) fine tuned both ramps: chromaticity, BBQ, optics measurement, etc.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2) Two ramps from 31GeV to 100GeV: with emittance ratios 2:1  and 6:1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3) The emittance ratio was maintained during acceleration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A04C83-2C88-9931-402A-FC03324BF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4" y="472503"/>
            <a:ext cx="5353797" cy="621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49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057A77E-15F5-B6AA-FE77-C33E5726F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Ramps  &amp; Beam Intensities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08007A-F229-5CB8-06F3-1B0385D3B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80621"/>
            <a:ext cx="9452938" cy="45876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42F1D8-E517-2888-A95B-49EF46C45593}"/>
              </a:ext>
            </a:extLst>
          </p:cNvPr>
          <p:cNvSpPr txBox="1"/>
          <p:nvPr/>
        </p:nvSpPr>
        <p:spPr>
          <a:xfrm>
            <a:off x="7599680" y="2396449"/>
            <a:ext cx="175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Fill 35750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35E353-94E5-5E26-3176-05FAE883DBBF}"/>
              </a:ext>
            </a:extLst>
          </p:cNvPr>
          <p:cNvSpPr txBox="1"/>
          <p:nvPr/>
        </p:nvSpPr>
        <p:spPr>
          <a:xfrm>
            <a:off x="4460240" y="2397760"/>
            <a:ext cx="175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Fill 35747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DDD25-CAB6-6F72-40C2-C2705589EA4E}"/>
              </a:ext>
            </a:extLst>
          </p:cNvPr>
          <p:cNvSpPr txBox="1"/>
          <p:nvPr/>
        </p:nvSpPr>
        <p:spPr>
          <a:xfrm>
            <a:off x="1584960" y="3210560"/>
            <a:ext cx="122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QLI recovering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BA0DFD-E1DE-ACB2-66EA-54AA48CA226F}"/>
              </a:ext>
            </a:extLst>
          </p:cNvPr>
          <p:cNvSpPr txBox="1"/>
          <p:nvPr/>
        </p:nvSpPr>
        <p:spPr>
          <a:xfrm>
            <a:off x="5564669" y="3302297"/>
            <a:ext cx="1229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 abort kick repairing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135CD63-7248-DD8A-2320-490019EAAB56}"/>
              </a:ext>
            </a:extLst>
          </p:cNvPr>
          <p:cNvCxnSpPr/>
          <p:nvPr/>
        </p:nvCxnSpPr>
        <p:spPr>
          <a:xfrm>
            <a:off x="3586480" y="5770880"/>
            <a:ext cx="75184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3A56214-2CF0-3731-EAAD-C98F67C76422}"/>
              </a:ext>
            </a:extLst>
          </p:cNvPr>
          <p:cNvSpPr txBox="1"/>
          <p:nvPr/>
        </p:nvSpPr>
        <p:spPr>
          <a:xfrm>
            <a:off x="3479800" y="6169709"/>
            <a:ext cx="196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Ramp tuning</a:t>
            </a:r>
          </a:p>
          <a:p>
            <a:r>
              <a:rPr lang="en-US" dirty="0"/>
              <a:t>Beta meas.</a:t>
            </a:r>
          </a:p>
        </p:txBody>
      </p:sp>
    </p:spTree>
    <p:extLst>
      <p:ext uri="{BB962C8B-B14F-4D97-AF65-F5344CB8AC3E}">
        <p14:creationId xmlns:p14="http://schemas.microsoft.com/office/powerpoint/2010/main" val="58916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AB0009-2311-DC19-D6CB-8454E30E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Emittances and Ratio for Fill 35750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8AF496-998F-131C-F414-41D13D9DA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621" y="1332934"/>
            <a:ext cx="8222070" cy="51599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FA8104-C678-4F17-1C23-AECB6907344C}"/>
              </a:ext>
            </a:extLst>
          </p:cNvPr>
          <p:cNvSpPr txBox="1"/>
          <p:nvPr/>
        </p:nvSpPr>
        <p:spPr>
          <a:xfrm>
            <a:off x="4174449" y="5050156"/>
            <a:ext cx="2722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Cooling at 31GeV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68E602-6CEB-C8D4-CC3F-30C85CA05894}"/>
              </a:ext>
            </a:extLst>
          </p:cNvPr>
          <p:cNvSpPr txBox="1"/>
          <p:nvPr/>
        </p:nvSpPr>
        <p:spPr>
          <a:xfrm>
            <a:off x="7506945" y="5020994"/>
            <a:ext cx="3638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Measurements</a:t>
            </a:r>
          </a:p>
          <a:p>
            <a:r>
              <a:rPr lang="en-US" dirty="0"/>
              <a:t> at 100GeV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1D9A1A-7CA2-9808-398D-939DBD8DFD13}"/>
              </a:ext>
            </a:extLst>
          </p:cNvPr>
          <p:cNvSpPr txBox="1"/>
          <p:nvPr/>
        </p:nvSpPr>
        <p:spPr>
          <a:xfrm>
            <a:off x="8554720" y="6390640"/>
            <a:ext cx="247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31 to 100GeV ramp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B4F7A8C-CF43-26A1-6D58-9EAF64111545}"/>
              </a:ext>
            </a:extLst>
          </p:cNvPr>
          <p:cNvCxnSpPr>
            <a:stCxn id="8" idx="1"/>
          </p:cNvCxnSpPr>
          <p:nvPr/>
        </p:nvCxnSpPr>
        <p:spPr>
          <a:xfrm flipH="1" flipV="1">
            <a:off x="7506945" y="5344160"/>
            <a:ext cx="1047775" cy="12311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58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6B39276-0003-D2A3-BBB0-1019522FF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438" y="18934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Accelerate 6:1 Emittance Ratio Beam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37FFCD-9F6F-D73C-796C-922EC6810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083" y="1514906"/>
            <a:ext cx="5808037" cy="47019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942EAB-86EB-978C-9604-94DA90908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120" y="1514905"/>
            <a:ext cx="4858070" cy="470194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22DB58-7BB4-2D79-24CE-481564BBE5C5}"/>
              </a:ext>
            </a:extLst>
          </p:cNvPr>
          <p:cNvSpPr txBox="1"/>
          <p:nvPr/>
        </p:nvSpPr>
        <p:spPr>
          <a:xfrm>
            <a:off x="8534400" y="2540000"/>
            <a:ext cx="179832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Intensity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BA430C-4E1F-E15D-AA67-09A3A5AE2C82}"/>
              </a:ext>
            </a:extLst>
          </p:cNvPr>
          <p:cNvSpPr txBox="1"/>
          <p:nvPr/>
        </p:nvSpPr>
        <p:spPr>
          <a:xfrm>
            <a:off x="8611395" y="4724400"/>
            <a:ext cx="179832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Emittances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C2339D-E048-D585-BA06-1990223C55B5}"/>
              </a:ext>
            </a:extLst>
          </p:cNvPr>
          <p:cNvSpPr txBox="1"/>
          <p:nvPr/>
        </p:nvSpPr>
        <p:spPr>
          <a:xfrm>
            <a:off x="2840515" y="4653280"/>
            <a:ext cx="179832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Emittances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63365C-0E79-8571-F676-7BE645F4801B}"/>
              </a:ext>
            </a:extLst>
          </p:cNvPr>
          <p:cNvSpPr txBox="1"/>
          <p:nvPr/>
        </p:nvSpPr>
        <p:spPr>
          <a:xfrm>
            <a:off x="2728755" y="2652509"/>
            <a:ext cx="179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Emittance Ratio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304E73-79BE-9446-78C5-65503E935320}"/>
              </a:ext>
            </a:extLst>
          </p:cNvPr>
          <p:cNvSpPr txBox="1"/>
          <p:nvPr/>
        </p:nvSpPr>
        <p:spPr>
          <a:xfrm>
            <a:off x="955040" y="6390640"/>
            <a:ext cx="625856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Emittance ratio  6:1  was  maintained on 31-&gt;100GeV ramp.</a:t>
            </a:r>
          </a:p>
        </p:txBody>
      </p:sp>
    </p:spTree>
    <p:extLst>
      <p:ext uri="{BB962C8B-B14F-4D97-AF65-F5344CB8AC3E}">
        <p14:creationId xmlns:p14="http://schemas.microsoft.com/office/powerpoint/2010/main" val="174799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AB16-5E22-CA13-518D-79B5CCD7B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Schedule  for July 23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6111F6-A5D3-F7BD-4FB7-73872BFA5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692" y="1373619"/>
            <a:ext cx="5021345" cy="53213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5BFA37-1A04-7008-613D-6E6EA1D8E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446662"/>
            <a:ext cx="5855594" cy="51753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7C24BA-F495-B3E0-4CCC-DAFE6ECAA0D0}"/>
              </a:ext>
            </a:extLst>
          </p:cNvPr>
          <p:cNvSpPr txBox="1"/>
          <p:nvPr/>
        </p:nvSpPr>
        <p:spPr>
          <a:xfrm>
            <a:off x="7229340" y="843240"/>
            <a:ext cx="472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Goal: generate and accelerate 11:1 beam</a:t>
            </a:r>
          </a:p>
        </p:txBody>
      </p:sp>
    </p:spTree>
    <p:extLst>
      <p:ext uri="{BB962C8B-B14F-4D97-AF65-F5344CB8AC3E}">
        <p14:creationId xmlns:p14="http://schemas.microsoft.com/office/powerpoint/2010/main" val="268554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195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APEX  Report</vt:lpstr>
      <vt:lpstr>PowerPoint Presentation</vt:lpstr>
      <vt:lpstr>Ramps  &amp; Beam Intensities</vt:lpstr>
      <vt:lpstr>Emittances and Ratio for Fill 35750 </vt:lpstr>
      <vt:lpstr>Accelerate 6:1 Emittance Ratio Beam</vt:lpstr>
      <vt:lpstr>APEX Schedule  for July 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8</cp:revision>
  <dcterms:created xsi:type="dcterms:W3CDTF">2025-06-26T13:17:57Z</dcterms:created>
  <dcterms:modified xsi:type="dcterms:W3CDTF">2025-07-14T14:23:50Z</dcterms:modified>
</cp:coreProperties>
</file>