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22,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</a:t>
            </a:r>
          </a:p>
          <a:p>
            <a:r>
              <a:rPr lang="en-US" dirty="0"/>
              <a:t>  currently   providing ions for RHIC </a:t>
            </a:r>
          </a:p>
          <a:p>
            <a:r>
              <a:rPr lang="en-US" dirty="0"/>
              <a:t> Track to replace terminal foils in mid  August </a:t>
            </a:r>
          </a:p>
          <a:p>
            <a:r>
              <a:rPr lang="en-US" dirty="0"/>
              <a:t>Low energy beam stop bellow replaced; beam stop still having issues </a:t>
            </a:r>
          </a:p>
          <a:p>
            <a:pPr marL="0" indent="0">
              <a:buNone/>
            </a:pPr>
            <a:r>
              <a:rPr lang="en-US" b="1" dirty="0"/>
              <a:t>MP6 </a:t>
            </a:r>
          </a:p>
          <a:p>
            <a:r>
              <a:rPr lang="en-US" dirty="0"/>
              <a:t>providing ions for external users</a:t>
            </a:r>
          </a:p>
          <a:p>
            <a:r>
              <a:rPr lang="en-US" dirty="0"/>
              <a:t>Next week Mon-Fri , external user </a:t>
            </a:r>
          </a:p>
          <a:p>
            <a:r>
              <a:rPr lang="en-US" dirty="0"/>
              <a:t>Tuning Au in the bypass line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Scroll pump for the LEBT vacuum turbo was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MPS issue for vacuum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Planning to  develop gold beams on 22</a:t>
            </a:r>
            <a:r>
              <a:rPr lang="en-US" sz="1900" baseline="30000" dirty="0"/>
              <a:t>nd</a:t>
            </a:r>
            <a:r>
              <a:rPr lang="en-US" sz="1900" dirty="0"/>
              <a:t> , 23</a:t>
            </a:r>
            <a:r>
              <a:rPr lang="en-US" sz="1900" baseline="30000" dirty="0"/>
              <a:t>rd</a:t>
            </a:r>
            <a:r>
              <a:rPr lang="en-US" sz="1900" dirty="0"/>
              <a:t> and 29</a:t>
            </a:r>
            <a:r>
              <a:rPr lang="en-US" sz="1900" baseline="30000" dirty="0"/>
              <a:t>th</a:t>
            </a:r>
            <a:r>
              <a:rPr lang="en-US" sz="1900" dirty="0"/>
              <a:t> July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43360" y="3733800"/>
            <a:ext cx="18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O</a:t>
            </a:r>
            <a:r>
              <a:rPr lang="en-US" baseline="30000" dirty="0"/>
              <a:t>+7</a:t>
            </a:r>
            <a:r>
              <a:rPr lang="en-US" dirty="0"/>
              <a:t>  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  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 </a:t>
            </a:r>
            <a:r>
              <a:rPr lang="en-US" dirty="0"/>
              <a:t>Au</a:t>
            </a:r>
            <a:r>
              <a:rPr lang="en-US" baseline="30000" dirty="0">
                <a:solidFill>
                  <a:srgbClr val="7030A0"/>
                </a:solidFill>
              </a:rPr>
              <a:t>+31,</a:t>
            </a:r>
            <a:r>
              <a:rPr lang="en-US" baseline="30000" dirty="0"/>
              <a:t>43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44FC5-4401-C7DA-BB14-D83E43AE8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979" y="3006549"/>
            <a:ext cx="5942396" cy="36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Maintenance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Linac planning to restart mid November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0" lvl="0" indent="0"/>
            <a:endParaRPr lang="en-US" sz="2100" dirty="0"/>
          </a:p>
          <a:p>
            <a:pPr lvl="0"/>
            <a:r>
              <a:rPr lang="en-US" sz="2100" dirty="0"/>
              <a:t>OPPIS is running to for optimization of beam current studies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232894</TotalTime>
  <Words>171</Words>
  <Application>Microsoft Macintosh PowerPoint</Application>
  <PresentationFormat>On-screen Show (4:3)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Maintenance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613</cp:revision>
  <dcterms:created xsi:type="dcterms:W3CDTF">2021-06-08T16:06:04Z</dcterms:created>
  <dcterms:modified xsi:type="dcterms:W3CDTF">2025-07-22T15:53:24Z</dcterms:modified>
  <cp:category/>
</cp:coreProperties>
</file>