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2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351" autoAdjust="0"/>
  </p:normalViewPr>
  <p:slideViewPr>
    <p:cSldViewPr snapToGrid="0">
      <p:cViewPr>
        <p:scale>
          <a:sx n="98" d="100"/>
          <a:sy n="98" d="100"/>
        </p:scale>
        <p:origin x="195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9DD5-1F40-D8B1-04AF-9F2899B1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C2D0A-B551-CEA5-8400-532B25D4C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65C6F-0F54-D1CA-F651-B2FAB45AD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8AFF-1723-21AF-2F7F-1C518E23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1" y="4595841"/>
            <a:ext cx="3746238" cy="21632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56032" indent="-25603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taking data as efficiently as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possible, we are also finding ways to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data transfer to SDCC/HPSS. </a:t>
            </a:r>
            <a:br>
              <a:rPr lang="en-US" sz="1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we’re transferring data to HPSS </a:t>
            </a:r>
            <a:br>
              <a:rPr lang="en-US" sz="1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~23 GB/s while taking data.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35264" y="6729179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82FD71-BB06-F7CC-61B5-D33223595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12D6D3-1195-AC3C-6EB7-9A412C11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9278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6C2A6-343D-32E4-1A26-89D73713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245" y="4589967"/>
            <a:ext cx="5508880" cy="2072438"/>
          </a:xfrm>
          <a:prstGeom prst="rect">
            <a:avLst/>
          </a:prstGeom>
        </p:spPr>
      </p:pic>
      <p:pic>
        <p:nvPicPr>
          <p:cNvPr id="6" name="Picture 5" descr="Chart, diagram&#10;&#10;AI-generated content may be incorrect.">
            <a:extLst>
              <a:ext uri="{FF2B5EF4-FFF2-40B4-BE49-F238E27FC236}">
                <a16:creationId xmlns:a16="http://schemas.microsoft.com/office/drawing/2014/main" id="{5DCBCFD0-E867-1E62-F6C6-93BEF618A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1" y="556435"/>
            <a:ext cx="8835887" cy="40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87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47C2AF-4B58-7958-3E3E-4A48E625C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58" y="783051"/>
            <a:ext cx="5153354" cy="27138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04" y="751108"/>
            <a:ext cx="8795827" cy="6099564"/>
          </a:xfrm>
          <a:noFill/>
        </p:spPr>
        <p:txBody>
          <a:bodyPr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From the preliminary analysis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of last week’s vernier scan, it’s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found that the cross-section is </a:t>
            </a:r>
            <a:b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~10 b, just like previous year.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did notice the difference between having 56 MHz cavity or not.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8201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384DC5-4463-6B27-97D9-98937F4E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42" y="4342075"/>
            <a:ext cx="7106212" cy="22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38C-4C40-FDD2-0CD4-CAD41A5CD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709B-9525-9C77-8A32-9BD8D4EFD7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5F6174-EFC4-103C-2FF6-0BBF5A2A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" y="-13054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pic>
        <p:nvPicPr>
          <p:cNvPr id="3" name="Picture 2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CEBAEDAA-FA64-8D0B-87AC-CE0F51B75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" y="826522"/>
            <a:ext cx="9091613" cy="52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5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55500</TotalTime>
  <Words>117</Words>
  <Application>Microsoft Office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Status &amp; Performance</vt:lpstr>
      <vt:lpstr>sPHENIX Status &amp; Performance (cont.)</vt:lpstr>
      <vt:lpstr>sPHENIX Status &amp; Performance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530</cp:revision>
  <dcterms:modified xsi:type="dcterms:W3CDTF">2025-07-22T13:18:35Z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