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5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7/22/25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22 July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22 July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22 July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22 July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22 July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22 July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22 July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22 July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22 July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22 July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22 July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22 July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22 July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15 July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22 July 2025</a:t>
            </a:r>
            <a:endParaRPr lang="en-US" dirty="0"/>
          </a:p>
        </p:txBody>
      </p:sp>
      <p:pic>
        <p:nvPicPr>
          <p:cNvPr id="8" name="Picture 7" descr="Chart, bar chart, treemap chart&#10;&#10;AI-generated content may be incorrect.">
            <a:extLst>
              <a:ext uri="{FF2B5EF4-FFF2-40B4-BE49-F238E27FC236}">
                <a16:creationId xmlns:a16="http://schemas.microsoft.com/office/drawing/2014/main" id="{7540B222-7314-32CA-6DF3-3458DBCAD8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628800"/>
            <a:ext cx="7772400" cy="4520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22 July 2025</a:t>
            </a:r>
            <a:endParaRPr lang="en-US" dirty="0"/>
          </a:p>
        </p:txBody>
      </p:sp>
      <p:pic>
        <p:nvPicPr>
          <p:cNvPr id="8" name="Picture 7" descr="A picture containing timeline&#10;&#10;AI-generated content may be incorrect.">
            <a:extLst>
              <a:ext uri="{FF2B5EF4-FFF2-40B4-BE49-F238E27FC236}">
                <a16:creationId xmlns:a16="http://schemas.microsoft.com/office/drawing/2014/main" id="{CF15A362-F3A0-70D5-DA22-A064C3C3FD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83389"/>
            <a:ext cx="7772400" cy="4492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Last week EBIS problems lost a day of electronics testing for Blue Origin.  They were unable to stay and make it up on Saturday, so they will get a make-up day when they come back in August.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SpaceX is running 16-hours/day on Monday and Tuesday of this week.  Wednesday first shift is given over to EBIS for Gold beam development.  We will finish Wednesday second shift with the make-up day for Nucleon Space.  </a:t>
            </a:r>
          </a:p>
          <a:p>
            <a:pPr marL="0" indent="0">
              <a:buNone/>
            </a:pPr>
            <a:r>
              <a:rPr lang="en-US" sz="1800" dirty="0"/>
              <a:t>Millenium Space runs Thursday and </a:t>
            </a:r>
            <a:r>
              <a:rPr lang="en-US" sz="1800" dirty="0" err="1"/>
              <a:t>Astranis</a:t>
            </a:r>
            <a:r>
              <a:rPr lang="en-US" sz="1800" dirty="0"/>
              <a:t> on Friday.</a:t>
            </a:r>
          </a:p>
          <a:p>
            <a:pPr marL="0" indent="0">
              <a:buNone/>
            </a:pPr>
            <a:r>
              <a:rPr lang="en-US" sz="1800" dirty="0"/>
              <a:t>We will begin both Thursday and Friday with a 30-minute delay to allow for MCR Operator training and testing.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1800" dirty="0"/>
              <a:t>CACI will come to test the following week, starting late at 2:00 PM on Monday, but normal time on Tuesday.  The remainder of the week can be given over to EBIS Gold work and beam development.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22 July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28268</TotalTime>
  <Words>179</Words>
  <Application>Microsoft Macintosh PowerPoint</Application>
  <PresentationFormat>On-screen Show (4:3)</PresentationFormat>
  <Paragraphs>18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212</cp:revision>
  <cp:lastPrinted>2014-07-18T19:14:13Z</cp:lastPrinted>
  <dcterms:created xsi:type="dcterms:W3CDTF">2010-12-02T21:18:56Z</dcterms:created>
  <dcterms:modified xsi:type="dcterms:W3CDTF">2025-07-22T17:23:06Z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