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21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7/22/2025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82692" y="1287981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July 23, Wednesday</a:t>
            </a:r>
          </a:p>
          <a:p>
            <a:pPr algn="ctr"/>
            <a:r>
              <a:rPr lang="en-US" sz="4000" b="1" dirty="0"/>
              <a:t> (  9:00am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180309" y="298706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9am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A060D8A-202D-5F4B-7A58-A6758D268F7E}"/>
              </a:ext>
            </a:extLst>
          </p:cNvPr>
          <p:cNvSpPr txBox="1"/>
          <p:nvPr/>
        </p:nvSpPr>
        <p:spPr>
          <a:xfrm>
            <a:off x="6427085" y="5369095"/>
            <a:ext cx="411434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24-03: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Accelerate a flat gold ion beam from 31 GeV to 100 GeV in the RHIC Yellow Ring</a:t>
            </a:r>
          </a:p>
          <a:p>
            <a:endParaRPr lang="en-US" sz="4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4000" dirty="0">
                <a:latin typeface="Calibri" panose="020F0502020204030204" pitchFamily="34" charset="0"/>
              </a:rPr>
              <a:t>Yun, Bredan, Kevin,  Travis, Guillaume, Chuyu, Derong , MCR</a:t>
            </a:r>
            <a:endParaRPr lang="en-US" sz="40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49E179-7C3E-2A41-7310-1F10AB2392C8}"/>
              </a:ext>
            </a:extLst>
          </p:cNvPr>
          <p:cNvSpPr txBox="1"/>
          <p:nvPr/>
        </p:nvSpPr>
        <p:spPr>
          <a:xfrm>
            <a:off x="10469714" y="5853898"/>
            <a:ext cx="23781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r>
              <a:rPr lang="en-US" sz="3200" b="1" dirty="0"/>
              <a:t>Injection</a:t>
            </a:r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Ramps</a:t>
            </a:r>
          </a:p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591</TotalTime>
  <Words>58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85</cp:revision>
  <dcterms:created xsi:type="dcterms:W3CDTF">2021-04-19T19:33:17Z</dcterms:created>
  <dcterms:modified xsi:type="dcterms:W3CDTF">2025-07-22T13:35:31Z</dcterms:modified>
</cp:coreProperties>
</file>