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62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70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7/15/25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1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1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Preinjector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July 29,  2025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J. Ritter/ D. Raparia</a:t>
            </a:r>
          </a:p>
          <a:p>
            <a:r>
              <a:rPr lang="en-US" dirty="0">
                <a:solidFill>
                  <a:schemeClr val="bg2"/>
                </a:solidFill>
              </a:rPr>
              <a:t>Time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AA1-64DB-3386-7669-F9F2E485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52" y="176279"/>
            <a:ext cx="8339322" cy="941239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Tandem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182E-E2E8-7197-B649-DC98CA85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52" y="944336"/>
            <a:ext cx="8391896" cy="4826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MP7- RHIC support</a:t>
            </a:r>
          </a:p>
          <a:p>
            <a:r>
              <a:rPr lang="en-US" dirty="0"/>
              <a:t>  Currently   providing ions for RHIC </a:t>
            </a:r>
          </a:p>
          <a:p>
            <a:r>
              <a:rPr lang="en-US" dirty="0"/>
              <a:t> Track to replace terminal foils in mid  August </a:t>
            </a:r>
          </a:p>
          <a:p>
            <a:pPr marL="0" indent="0">
              <a:buNone/>
            </a:pPr>
            <a:r>
              <a:rPr lang="en-US" dirty="0"/>
              <a:t>- 119 foil in 48 days , 2.48/day , 68 foil remaining=&gt; 27 days </a:t>
            </a:r>
          </a:p>
          <a:p>
            <a:r>
              <a:rPr lang="en-US" dirty="0"/>
              <a:t>Low energy beam stop beam stop still having issues , Piston need to be replaced </a:t>
            </a:r>
          </a:p>
          <a:p>
            <a:pPr marL="0" indent="0">
              <a:buNone/>
            </a:pPr>
            <a:r>
              <a:rPr lang="en-US" b="1" dirty="0"/>
              <a:t>MP6 –External User</a:t>
            </a:r>
          </a:p>
          <a:p>
            <a:r>
              <a:rPr lang="en-US" dirty="0"/>
              <a:t>providing ions for external users this week </a:t>
            </a:r>
          </a:p>
          <a:p>
            <a:r>
              <a:rPr lang="en-US" dirty="0"/>
              <a:t>Au  similar intensity were extracted from AGS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Helvetica" pitchFamily="2" charset="0"/>
              </a:rPr>
              <a:t>TTB</a:t>
            </a:r>
          </a:p>
          <a:p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Flooded , sump pump issues, float need rewiring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2AD8-F21A-5DC5-B02E-33D5719F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9B72-6AC4-41DD-72C5-3D66D70E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7"/>
            <a:ext cx="8286750" cy="785878"/>
          </a:xfrm>
        </p:spPr>
        <p:txBody>
          <a:bodyPr>
            <a:normAutofit/>
          </a:bodyPr>
          <a:lstStyle/>
          <a:p>
            <a:r>
              <a:rPr lang="en-US" sz="3200" dirty="0"/>
              <a:t>EBIS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0CA90-B9B6-1F91-8901-E5D9EA6E86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99720" y="1151005"/>
            <a:ext cx="8449360" cy="4410712"/>
          </a:xfrm>
        </p:spPr>
        <p:txBody>
          <a:bodyPr>
            <a:normAutofit fontScale="92500" lnSpcReduction="20000"/>
          </a:bodyPr>
          <a:lstStyle/>
          <a:p>
            <a:endParaRPr lang="en-US" sz="1800" baseline="30000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 </a:t>
            </a:r>
            <a:r>
              <a:rPr lang="en-US" sz="1900" dirty="0"/>
              <a:t>Electronics testing continues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Vacuum MPS issues were resolved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Water pipe inside Compressor cage was bonded with frame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/>
              <a:t>Worked  on Au develop gold beams on 22</a:t>
            </a:r>
            <a:r>
              <a:rPr lang="en-US" sz="1900" baseline="30000" dirty="0"/>
              <a:t>nd</a:t>
            </a:r>
            <a:r>
              <a:rPr lang="en-US" sz="1900" dirty="0"/>
              <a:t> , 23</a:t>
            </a:r>
            <a:r>
              <a:rPr lang="en-US" sz="1900" baseline="30000" dirty="0"/>
              <a:t>rd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/>
              <a:t>6.5 A e current, 6 pulses at 2.5 Hz, stability only 5 min, need more work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/>
              <a:t>Au+43 intensity issues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sz="3200" baseline="30000" dirty="0"/>
          </a:p>
          <a:p>
            <a:pPr marL="0" indent="0"/>
            <a:r>
              <a:rPr lang="en-US" sz="2800" baseline="30000" dirty="0"/>
              <a:t>																									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65FAC-B207-DF3E-08F3-7B7F62458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763647E-0DB9-3167-A8D8-8F7D3A32DF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299F186B-6705-E3C0-9229-E7F2F09E9E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DC525EA-0C96-3B90-20E6-EF7BD19F53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E36E13-A479-142B-5A9B-CC84BC2BABA6}"/>
              </a:ext>
            </a:extLst>
          </p:cNvPr>
          <p:cNvSpPr txBox="1"/>
          <p:nvPr/>
        </p:nvSpPr>
        <p:spPr>
          <a:xfrm>
            <a:off x="643360" y="3733800"/>
            <a:ext cx="18073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IONS to NSRL</a:t>
            </a:r>
          </a:p>
          <a:p>
            <a:r>
              <a:rPr lang="en-US" dirty="0"/>
              <a:t> Si</a:t>
            </a:r>
            <a:r>
              <a:rPr lang="en-US" baseline="30000" dirty="0"/>
              <a:t>+11 ,</a:t>
            </a:r>
            <a:r>
              <a:rPr lang="en-US" dirty="0"/>
              <a:t>Fe</a:t>
            </a:r>
            <a:r>
              <a:rPr lang="en-US" baseline="30000" dirty="0"/>
              <a:t>+20</a:t>
            </a:r>
            <a:r>
              <a:rPr lang="en-US" dirty="0"/>
              <a:t> ,Nb</a:t>
            </a:r>
            <a:r>
              <a:rPr lang="en-US" baseline="30000" dirty="0"/>
              <a:t>+23</a:t>
            </a:r>
            <a:r>
              <a:rPr lang="en-US" dirty="0"/>
              <a:t>  Ag</a:t>
            </a:r>
            <a:r>
              <a:rPr lang="en-US" baseline="30000" dirty="0"/>
              <a:t>+29</a:t>
            </a:r>
            <a:r>
              <a:rPr lang="en-US" dirty="0"/>
              <a:t>, Tb</a:t>
            </a:r>
            <a:r>
              <a:rPr lang="en-US" baseline="30000" dirty="0"/>
              <a:t>+35 </a:t>
            </a:r>
            <a:r>
              <a:rPr lang="en-US" dirty="0"/>
              <a:t>Au</a:t>
            </a:r>
            <a:r>
              <a:rPr lang="en-US" baseline="30000" dirty="0">
                <a:solidFill>
                  <a:srgbClr val="7030A0"/>
                </a:solidFill>
              </a:rPr>
              <a:t>+31,</a:t>
            </a:r>
            <a:r>
              <a:rPr lang="en-US" baseline="30000" dirty="0"/>
              <a:t>43</a:t>
            </a:r>
            <a:r>
              <a:rPr lang="en-US" dirty="0"/>
              <a:t>, Bi</a:t>
            </a:r>
            <a:r>
              <a:rPr lang="en-US" baseline="30000" dirty="0"/>
              <a:t>+47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64F2D6-8675-8276-7460-8AFAEF35A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241" y="3276600"/>
            <a:ext cx="6220373" cy="34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58184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242679</TotalTime>
  <Words>212</Words>
  <Application>Microsoft Macintosh PowerPoint</Application>
  <PresentationFormat>On-screen Show (4:3)</PresentationFormat>
  <Paragraphs>37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Helvetica</vt:lpstr>
      <vt:lpstr>Times New Roman</vt:lpstr>
      <vt:lpstr>BNL</vt:lpstr>
      <vt:lpstr>Preinjector Status</vt:lpstr>
      <vt:lpstr>Tandem </vt:lpstr>
      <vt:lpstr>EBIS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Preinjectors Status</dc:title>
  <dc:subject/>
  <dc:creator>Raparia, Deepak</dc:creator>
  <cp:keywords/>
  <dc:description/>
  <cp:lastModifiedBy>Raparia, Deepak</cp:lastModifiedBy>
  <cp:revision>618</cp:revision>
  <dcterms:created xsi:type="dcterms:W3CDTF">2021-06-08T16:06:04Z</dcterms:created>
  <dcterms:modified xsi:type="dcterms:W3CDTF">2025-07-29T10:58:02Z</dcterms:modified>
  <cp:category/>
</cp:coreProperties>
</file>