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5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7/29/25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29 July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29 July 2025</a:t>
            </a:r>
            <a:endParaRPr lang="en-US" dirty="0"/>
          </a:p>
        </p:txBody>
      </p:sp>
      <p:pic>
        <p:nvPicPr>
          <p:cNvPr id="4" name="Picture 3" descr="A picture containing bar chart&#10;&#10;AI-generated content may be incorrect.">
            <a:extLst>
              <a:ext uri="{FF2B5EF4-FFF2-40B4-BE49-F238E27FC236}">
                <a16:creationId xmlns:a16="http://schemas.microsoft.com/office/drawing/2014/main" id="{5E783ACA-8F19-CF4B-EAF0-D24A7272B8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724967"/>
            <a:ext cx="7772400" cy="4477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29 July 2025</a:t>
            </a:r>
            <a:endParaRPr lang="en-US" dirty="0"/>
          </a:p>
        </p:txBody>
      </p:sp>
      <p:pic>
        <p:nvPicPr>
          <p:cNvPr id="7" name="Picture 6" descr="Chart&#10;&#10;AI-generated content may be incorrect.">
            <a:extLst>
              <a:ext uri="{FF2B5EF4-FFF2-40B4-BE49-F238E27FC236}">
                <a16:creationId xmlns:a16="http://schemas.microsoft.com/office/drawing/2014/main" id="{BB4CF71D-38A7-AC9E-4588-A130CFAC5D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31676"/>
            <a:ext cx="7772400" cy="446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We finished today with our only researchers for the week: CACI.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Need to run Fe @ 600 MeV/n for a summer student project on Wednesday.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Lockheed Martin scheduled for 6 August needs high intensity protons from LINAC.  They are postponing their beamtime until LINAC </a:t>
            </a:r>
            <a:r>
              <a:rPr lang="en-US" sz="1800"/>
              <a:t>is back.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The rest of this week is open for EBIS development of Au for RHIC.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Heavy ion beams required all next week.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29 July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28312</TotalTime>
  <Words>105</Words>
  <Application>Microsoft Macintosh PowerPoint</Application>
  <PresentationFormat>On-screen Show (4:3)</PresentationFormat>
  <Paragraphs>20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215</cp:revision>
  <cp:lastPrinted>2014-07-18T19:14:13Z</cp:lastPrinted>
  <dcterms:created xsi:type="dcterms:W3CDTF">2010-12-02T21:18:56Z</dcterms:created>
  <dcterms:modified xsi:type="dcterms:W3CDTF">2025-07-29T17:40:57Z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