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sldIdLst>
    <p:sldId id="364" r:id="rId5"/>
    <p:sldId id="366" r:id="rId6"/>
    <p:sldId id="356" r:id="rId7"/>
    <p:sldId id="360" r:id="rId8"/>
    <p:sldId id="362" r:id="rId9"/>
    <p:sldId id="357" r:id="rId10"/>
    <p:sldId id="361" r:id="rId11"/>
    <p:sldId id="363" r:id="rId12"/>
    <p:sldId id="365" r:id="rId13"/>
    <p:sldId id="367" r:id="rId14"/>
    <p:sldId id="318" r:id="rId15"/>
    <p:sldId id="345" r:id="rId16"/>
    <p:sldId id="339" r:id="rId17"/>
    <p:sldId id="306" r:id="rId18"/>
    <p:sldId id="355" r:id="rId19"/>
    <p:sldId id="358" r:id="rId20"/>
    <p:sldId id="359" r:id="rId21"/>
    <p:sldId id="354" r:id="rId22"/>
    <p:sldId id="369" r:id="rId23"/>
    <p:sldId id="304" r:id="rId2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8F002-E3B3-4F87-9247-54F9B4AF3D10}" v="65" dt="2025-07-29T16:24:49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1FA8F002-E3B3-4F87-9247-54F9B4AF3D10}"/>
    <pc:docChg chg="undo custSel delSld modSld">
      <pc:chgData name="Marr, Gregory" userId="3561ba5d-ecd2-4074-b30a-c8c766e651bb" providerId="ADAL" clId="{1FA8F002-E3B3-4F87-9247-54F9B4AF3D10}" dt="2025-07-29T16:47:32.348" v="1221" actId="404"/>
      <pc:docMkLst>
        <pc:docMk/>
      </pc:docMkLst>
      <pc:sldChg chg="modSp mod">
        <pc:chgData name="Marr, Gregory" userId="3561ba5d-ecd2-4074-b30a-c8c766e651bb" providerId="ADAL" clId="{1FA8F002-E3B3-4F87-9247-54F9B4AF3D10}" dt="2025-07-29T16:41:48.809" v="1092" actId="20577"/>
        <pc:sldMkLst>
          <pc:docMk/>
          <pc:sldMk cId="3919863926" sldId="306"/>
        </pc:sldMkLst>
        <pc:spChg chg="mod">
          <ac:chgData name="Marr, Gregory" userId="3561ba5d-ecd2-4074-b30a-c8c766e651bb" providerId="ADAL" clId="{1FA8F002-E3B3-4F87-9247-54F9B4AF3D10}" dt="2025-07-29T16:41:48.809" v="1092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mod modShow">
        <pc:chgData name="Marr, Gregory" userId="3561ba5d-ecd2-4074-b30a-c8c766e651bb" providerId="ADAL" clId="{1FA8F002-E3B3-4F87-9247-54F9B4AF3D10}" dt="2025-07-29T15:39:32.379" v="39" actId="729"/>
        <pc:sldMkLst>
          <pc:docMk/>
          <pc:sldMk cId="1351841527" sldId="318"/>
        </pc:sldMkLst>
      </pc:sldChg>
      <pc:sldChg chg="addSp delSp modSp mod">
        <pc:chgData name="Marr, Gregory" userId="3561ba5d-ecd2-4074-b30a-c8c766e651bb" providerId="ADAL" clId="{1FA8F002-E3B3-4F87-9247-54F9B4AF3D10}" dt="2025-07-29T16:47:32.348" v="1221" actId="404"/>
        <pc:sldMkLst>
          <pc:docMk/>
          <pc:sldMk cId="1336046822" sldId="339"/>
        </pc:sldMkLst>
        <pc:spChg chg="add del mod">
          <ac:chgData name="Marr, Gregory" userId="3561ba5d-ecd2-4074-b30a-c8c766e651bb" providerId="ADAL" clId="{1FA8F002-E3B3-4F87-9247-54F9B4AF3D10}" dt="2025-07-29T15:55:45.731" v="106" actId="478"/>
          <ac:spMkLst>
            <pc:docMk/>
            <pc:sldMk cId="1336046822" sldId="339"/>
            <ac:spMk id="9" creationId="{D3FF89F1-2212-EE9A-8B1D-AC1414831A42}"/>
          </ac:spMkLst>
        </pc:spChg>
        <pc:spChg chg="mod">
          <ac:chgData name="Marr, Gregory" userId="3561ba5d-ecd2-4074-b30a-c8c766e651bb" providerId="ADAL" clId="{1FA8F002-E3B3-4F87-9247-54F9B4AF3D10}" dt="2025-07-29T16:47:32.348" v="1221" actId="404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1FA8F002-E3B3-4F87-9247-54F9B4AF3D10}" dt="2025-07-29T16:30:25.436" v="956" actId="14100"/>
          <ac:picMkLst>
            <pc:docMk/>
            <pc:sldMk cId="1336046822" sldId="339"/>
            <ac:picMk id="4" creationId="{5DC88C13-F924-669D-B71A-4CA65B47A75D}"/>
          </ac:picMkLst>
        </pc:picChg>
        <pc:picChg chg="del">
          <ac:chgData name="Marr, Gregory" userId="3561ba5d-ecd2-4074-b30a-c8c766e651bb" providerId="ADAL" clId="{1FA8F002-E3B3-4F87-9247-54F9B4AF3D10}" dt="2025-07-29T15:43:38.946" v="44" actId="478"/>
          <ac:picMkLst>
            <pc:docMk/>
            <pc:sldMk cId="1336046822" sldId="339"/>
            <ac:picMk id="5" creationId="{818C0B74-7283-FEE5-F7EA-E31FB0C40796}"/>
          </ac:picMkLst>
        </pc:picChg>
        <pc:picChg chg="add mod ord">
          <ac:chgData name="Marr, Gregory" userId="3561ba5d-ecd2-4074-b30a-c8c766e651bb" providerId="ADAL" clId="{1FA8F002-E3B3-4F87-9247-54F9B4AF3D10}" dt="2025-07-29T15:53:32.522" v="83" actId="171"/>
          <ac:picMkLst>
            <pc:docMk/>
            <pc:sldMk cId="1336046822" sldId="339"/>
            <ac:picMk id="7" creationId="{3E0858D3-5024-B0C8-31FB-7D4083A20716}"/>
          </ac:picMkLst>
        </pc:picChg>
        <pc:picChg chg="del">
          <ac:chgData name="Marr, Gregory" userId="3561ba5d-ecd2-4074-b30a-c8c766e651bb" providerId="ADAL" clId="{1FA8F002-E3B3-4F87-9247-54F9B4AF3D10}" dt="2025-07-29T15:53:17.440" v="80" actId="478"/>
          <ac:picMkLst>
            <pc:docMk/>
            <pc:sldMk cId="1336046822" sldId="339"/>
            <ac:picMk id="8" creationId="{BA05AF7D-3DEF-B01A-9D65-2B4A25B7D909}"/>
          </ac:picMkLst>
        </pc:picChg>
      </pc:sldChg>
      <pc:sldChg chg="modSp mod">
        <pc:chgData name="Marr, Gregory" userId="3561ba5d-ecd2-4074-b30a-c8c766e651bb" providerId="ADAL" clId="{1FA8F002-E3B3-4F87-9247-54F9B4AF3D10}" dt="2025-07-29T16:08:08.047" v="204" actId="20577"/>
        <pc:sldMkLst>
          <pc:docMk/>
          <pc:sldMk cId="1973591361" sldId="345"/>
        </pc:sldMkLst>
        <pc:spChg chg="mod">
          <ac:chgData name="Marr, Gregory" userId="3561ba5d-ecd2-4074-b30a-c8c766e651bb" providerId="ADAL" clId="{1FA8F002-E3B3-4F87-9247-54F9B4AF3D10}" dt="2025-07-29T16:08:08.047" v="204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1FA8F002-E3B3-4F87-9247-54F9B4AF3D10}" dt="2025-07-29T14:17:54.578" v="25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1FA8F002-E3B3-4F87-9247-54F9B4AF3D10}" dt="2025-07-29T14:17:38.431" v="18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1FA8F002-E3B3-4F87-9247-54F9B4AF3D10}" dt="2025-07-29T14:19:26.869" v="38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 modShow">
        <pc:chgData name="Marr, Gregory" userId="3561ba5d-ecd2-4074-b30a-c8c766e651bb" providerId="ADAL" clId="{1FA8F002-E3B3-4F87-9247-54F9B4AF3D10}" dt="2025-07-29T14:15:53.225" v="12" actId="729"/>
        <pc:sldMkLst>
          <pc:docMk/>
          <pc:sldMk cId="482215022" sldId="354"/>
        </pc:sldMkLst>
      </pc:sldChg>
      <pc:sldChg chg="modSp mod">
        <pc:chgData name="Marr, Gregory" userId="3561ba5d-ecd2-4074-b30a-c8c766e651bb" providerId="ADAL" clId="{1FA8F002-E3B3-4F87-9247-54F9B4AF3D10}" dt="2025-07-29T16:05:06.514" v="129"/>
        <pc:sldMkLst>
          <pc:docMk/>
          <pc:sldMk cId="3153405175" sldId="359"/>
        </pc:sldMkLst>
        <pc:graphicFrameChg chg="mod">
          <ac:chgData name="Marr, Gregory" userId="3561ba5d-ecd2-4074-b30a-c8c766e651bb" providerId="ADAL" clId="{1FA8F002-E3B3-4F87-9247-54F9B4AF3D10}" dt="2025-07-29T16:05:06.514" v="129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Sp mod">
        <pc:chgData name="Marr, Gregory" userId="3561ba5d-ecd2-4074-b30a-c8c766e651bb" providerId="ADAL" clId="{1FA8F002-E3B3-4F87-9247-54F9B4AF3D10}" dt="2025-07-29T14:12:44.516" v="3" actId="255"/>
        <pc:sldMkLst>
          <pc:docMk/>
          <pc:sldMk cId="1309095127" sldId="364"/>
        </pc:sldMkLst>
        <pc:graphicFrameChg chg="mod">
          <ac:chgData name="Marr, Gregory" userId="3561ba5d-ecd2-4074-b30a-c8c766e651bb" providerId="ADAL" clId="{1FA8F002-E3B3-4F87-9247-54F9B4AF3D10}" dt="2025-07-29T14:12:44.516" v="3" actId="255"/>
          <ac:graphicFrameMkLst>
            <pc:docMk/>
            <pc:sldMk cId="1309095127" sldId="364"/>
            <ac:graphicFrameMk id="4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1FA8F002-E3B3-4F87-9247-54F9B4AF3D10}" dt="2025-07-29T15:48:59.525" v="78"/>
        <pc:sldMkLst>
          <pc:docMk/>
          <pc:sldMk cId="2183450097" sldId="367"/>
        </pc:sldMkLst>
        <pc:graphicFrameChg chg="add mod">
          <ac:chgData name="Marr, Gregory" userId="3561ba5d-ecd2-4074-b30a-c8c766e651bb" providerId="ADAL" clId="{1FA8F002-E3B3-4F87-9247-54F9B4AF3D10}" dt="2025-07-29T15:48:59.525" v="78"/>
          <ac:graphicFrameMkLst>
            <pc:docMk/>
            <pc:sldMk cId="2183450097" sldId="367"/>
            <ac:graphicFrameMk id="2" creationId="{00000000-0008-0000-0000-000048AAD500}"/>
          </ac:graphicFrameMkLst>
        </pc:graphicFrameChg>
        <pc:graphicFrameChg chg="del">
          <ac:chgData name="Marr, Gregory" userId="3561ba5d-ecd2-4074-b30a-c8c766e651bb" providerId="ADAL" clId="{1FA8F002-E3B3-4F87-9247-54F9B4AF3D10}" dt="2025-07-29T15:48:03.064" v="46" actId="478"/>
          <ac:graphicFrameMkLst>
            <pc:docMk/>
            <pc:sldMk cId="2183450097" sldId="367"/>
            <ac:graphicFrameMk id="4" creationId="{00000000-0008-0000-0000-000048AAD500}"/>
          </ac:graphicFrameMkLst>
        </pc:graphicFrameChg>
      </pc:sldChg>
      <pc:sldChg chg="del">
        <pc:chgData name="Marr, Gregory" userId="3561ba5d-ecd2-4074-b30a-c8c766e651bb" providerId="ADAL" clId="{1FA8F002-E3B3-4F87-9247-54F9B4AF3D10}" dt="2025-07-29T14:16:09.231" v="14" actId="47"/>
        <pc:sldMkLst>
          <pc:docMk/>
          <pc:sldMk cId="3404988038" sldId="368"/>
        </pc:sldMkLst>
      </pc:sldChg>
      <pc:sldChg chg="mod modShow">
        <pc:chgData name="Marr, Gregory" userId="3561ba5d-ecd2-4074-b30a-c8c766e651bb" providerId="ADAL" clId="{1FA8F002-E3B3-4F87-9247-54F9B4AF3D10}" dt="2025-07-29T14:15:57.250" v="13" actId="729"/>
        <pc:sldMkLst>
          <pc:docMk/>
          <pc:sldMk cId="2477279107" sldId="3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>
                  <c:v>1.0243474783518157E-2</c:v>
                </c:pt>
                <c:pt idx="6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  <c:pt idx="0">
                  <c:v>3.8912899703154561E-3</c:v>
                </c:pt>
                <c:pt idx="2" formatCode="0.00%">
                  <c:v>6.0445729578417953E-3</c:v>
                </c:pt>
                <c:pt idx="4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  <c:pt idx="0" formatCode="0.00%">
                  <c:v>2.8915514403925128E-3</c:v>
                </c:pt>
                <c:pt idx="4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  <c:pt idx="0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  <c:pt idx="0" formatCode="0.00%">
                  <c:v>3.1991632957534188E-3</c:v>
                </c:pt>
                <c:pt idx="4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0.0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0.0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0.0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0.0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0.0%</c:formatCode>
                <c:ptCount val="7"/>
                <c:pt idx="6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0.0%</c:formatCode>
                <c:ptCount val="7"/>
                <c:pt idx="6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0.0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0.0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0.0%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>
                  <c:v>4.1835212329083158E-3</c:v>
                </c:pt>
                <c:pt idx="6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9133497312606416"/>
                  <c:y val="-1.2776354665463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478658" y="1364693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3949"/>
                        <a:gd name="adj2" fmla="val 17642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9.7111675914851522E-2"/>
                  <c:y val="-3.46579496994483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952683" y="1331272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182"/>
                        <a:gd name="adj2" fmla="val 14520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1098040299488375E-2"/>
                  <c:y val="-9.401334652946570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2754" y="180407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9480"/>
                        <a:gd name="adj2" fmla="val 133851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4.716852830149941E-2"/>
                  <c:y val="0.23336414048059151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48555832495576723"/>
                  <c:y val="-5.09083863361811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1196" y="4942419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927"/>
                        <a:gd name="adj2" fmla="val -369965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1945336940921036E-2"/>
                  <c:y val="4.3900275808869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49449" y="2038506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422"/>
                        <a:gd name="adj2" fmla="val 188423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005382" y="3154984"/>
                <a:ext cx="2933126" cy="27748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6263"/>
                      <a:gd name="adj2" fmla="val -414639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Oplog!$E$49:$E$56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11.67</c:v>
                </c:pt>
                <c:pt idx="2">
                  <c:v>2.37</c:v>
                </c:pt>
                <c:pt idx="3">
                  <c:v>17.73</c:v>
                </c:pt>
                <c:pt idx="4">
                  <c:v>2.1</c:v>
                </c:pt>
                <c:pt idx="5">
                  <c:v>0</c:v>
                </c:pt>
                <c:pt idx="6">
                  <c:v>91.93</c:v>
                </c:pt>
                <c:pt idx="7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8.6277970045895531E-4"/>
                  <c:y val="-4.3455818022748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-1.2627881357832038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1.2627881357834376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7881357832817E-3"/>
                    <c:y val="0.25761227763196259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(RHIC_HOURS_DOE!$M$30:$N$30,RHIC_HOURS_DOE!$B$38:$N$38,RHIC_HOURS_DOE!$B$46:$N$46)</c15:sqref>
                  </c15:fullRef>
                </c:ext>
              </c:extLst>
              <c:f>(RHIC_HOURS_DOE!$M$30:$N$30,RHIC_HOURS_DOE!$B$38:$N$38,RHIC_HOURS_DOE!$B$46:$F$46)</c:f>
              <c:strCache>
                <c:ptCount val="20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(RHIC_HOURS_DOE!$M$24:$N$24,RHIC_HOURS_DOE!$B$32:$N$32,RHIC_HOURS_DOE!$B$40:$N$40)</c15:sqref>
                  </c15:fullRef>
                </c:ext>
              </c:extLst>
              <c:f>(RHIC_HOURS_DOE!$M$24:$N$24,RHIC_HOURS_DOE!$B$32:$N$32,RHIC_HOURS_DOE!$B$40:$F$40)</c:f>
              <c:numCache>
                <c:formatCode>0.00%</c:formatCode>
                <c:ptCount val="20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layout>
                <c:manualLayout>
                  <c:x val="-4.3574140642965858E-2"/>
                  <c:y val="9.07407407407407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(RHIC_HOURS_DOE!$M$28:$N$28,RHIC_HOURS_DOE!$B$36:$N$36,RHIC_HOURS_DOE!$B$44:$N$44)</c15:sqref>
                  </c15:fullRef>
                </c:ext>
              </c:extLst>
              <c:f>(RHIC_HOURS_DOE!$M$28:$N$28,RHIC_HOURS_DOE!$B$36:$N$36,RHIC_HOURS_DOE!$B$44:$F$44)</c:f>
              <c:numCache>
                <c:formatCode>General</c:formatCode>
                <c:ptCount val="20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0.77511471466120196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(RHIC_HOURS_DOE!$M$29:$N$29,RHIC_HOURS_DOE!$B$37:$N$37,RHIC_HOURS_DOE!$B$45:$N$45)</c15:sqref>
                  </c15:fullRef>
                </c:ext>
              </c:extLst>
              <c:f>(RHIC_HOURS_DOE!$M$29:$N$29,RHIC_HOURS_DOE!$B$37:$N$37,RHIC_HOURS_DOE!$B$45:$F$45)</c:f>
              <c:numCache>
                <c:formatCode>0.00%</c:formatCode>
                <c:ptCount val="2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4.96</c:v>
                </c:pt>
                <c:pt idx="20">
                  <c:v>5.35</c:v>
                </c:pt>
                <c:pt idx="22">
                  <c:v>12.37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1.27</c:v>
                </c:pt>
                <c:pt idx="20">
                  <c:v>15.02</c:v>
                </c:pt>
                <c:pt idx="22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4.8269230769230766</c:v>
                </c:pt>
                <c:pt idx="20">
                  <c:v>15.417372881355933</c:v>
                </c:pt>
                <c:pt idx="22">
                  <c:v>2.929491525423729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0.59756</cdr:x>
      <cdr:y>0.26822</cdr:y>
    </cdr:from>
    <cdr:to>
      <cdr:x>0.76306</cdr:x>
      <cdr:y>0.32884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139370" y="1668780"/>
          <a:ext cx="1977390" cy="377190"/>
        </a:xfrm>
        <a:prstGeom xmlns:a="http://schemas.openxmlformats.org/drawingml/2006/main" prst="wedgeRoundRectCallout">
          <a:avLst>
            <a:gd name="adj1" fmla="val 72305"/>
            <a:gd name="adj2" fmla="val 493487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0.69705</cdr:x>
      <cdr:y>0.1635</cdr:y>
    </cdr:from>
    <cdr:to>
      <cdr:x>0.84342</cdr:x>
      <cdr:y>0.24883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328090" y="1017270"/>
          <a:ext cx="1748790" cy="530860"/>
        </a:xfrm>
        <a:prstGeom xmlns:a="http://schemas.openxmlformats.org/drawingml/2006/main" prst="wedgeRoundRectCallout">
          <a:avLst>
            <a:gd name="adj1" fmla="val 66442"/>
            <a:gd name="adj2" fmla="val 32091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0.78315</cdr:x>
      <cdr:y>0.01695</cdr:y>
    </cdr:from>
    <cdr:to>
      <cdr:x>0.97954</cdr:x>
      <cdr:y>0.10227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9356790" y="105449"/>
          <a:ext cx="2346390" cy="530860"/>
        </a:xfrm>
        <a:prstGeom xmlns:a="http://schemas.openxmlformats.org/drawingml/2006/main" prst="wedgeRoundRectCallout">
          <a:avLst>
            <a:gd name="adj1" fmla="val 39275"/>
            <a:gd name="adj2" fmla="val 22618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60556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7/22-29/2025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84.7%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user time and beam development continuing.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ions only </a:t>
            </a:r>
            <a:r>
              <a:rPr lang="en-US" dirty="0"/>
              <a:t>(7: Si, Fe, Nb, Ag, Tb, Tandem Au, Bi) </a:t>
            </a:r>
            <a:r>
              <a:rPr lang="en-US" sz="2000" dirty="0"/>
              <a:t>delivered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October.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11959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Main Magnet PS trip on flow rate, pump and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solenoid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NQBPS and QLI for yi6-qd2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 err="1">
                <a:solidFill>
                  <a:schemeClr val="tx1"/>
                </a:solidFill>
                <a:cs typeface="Arial"/>
              </a:rPr>
              <a:t>overtemp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9A alcove communication/FEC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STAR access (2x); trigger system,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EMCal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QLI, y05-qd1-ps buffer card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56MHz permit/beam abort (3x), access for chiller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repair.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heat at FPC; system remains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yarc90-ps failure, blower motor fuse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Stand-down for severe weather; ensuing power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dips, flooding, and recovery of issues site-wide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Tandem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beamstop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NQBPS (2x); </a:t>
            </a:r>
            <a:r>
              <a:rPr lang="en-US" sz="2100" dirty="0">
                <a:solidFill>
                  <a:schemeClr val="tx1"/>
                </a:solidFill>
                <a:cs typeface="Arial"/>
              </a:rPr>
              <a:t>1 possible power dip, 1 undiagnosed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Beam abort,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lead flow. Sector 5 PLC supply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G10 kicker PS stability issues, ongoing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G09C extraction BLW PS remains in local control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BLM abort (2x); BA1 RF trip, yellow beam lost tune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RF group work on AGS stations KL, K, B, DE,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cfe-h10-corr1 failure, replaced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Other various trips,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Over 57 hours CeC shifts with beam; additional injector beam for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Au setup, Operator training 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858D3-5024-B0C8-31FB-7D4083A2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03" y="3863340"/>
            <a:ext cx="4819872" cy="2994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88C13-F924-669D-B71A-4CA65B47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914" y="1"/>
            <a:ext cx="5860561" cy="3987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1 shift/2 days this week, 5 days/2 shifts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Au31 from Tandem for higher intensity; no proton beams; Ion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tuning,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>
              <a:defRPr/>
            </a:pP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br>
              <a:rPr lang="en-US" sz="2200" i="1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need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/>
              </a:rPr>
              <a:t>Summer is vacation time!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/>
              </a:rPr>
              <a:t>Make sure your list is accurate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1F684-868E-3281-13E5-7418A6F7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32" y="2978871"/>
            <a:ext cx="5982366" cy="23470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D53F30-4396-FCA2-7E59-DFDF339D78DE}"/>
              </a:ext>
            </a:extLst>
          </p:cNvPr>
          <p:cNvCxnSpPr/>
          <p:nvPr/>
        </p:nvCxnSpPr>
        <p:spPr>
          <a:xfrm flipV="1">
            <a:off x="8568965" y="4270342"/>
            <a:ext cx="1772239" cy="1753386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69023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773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2763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5684</TotalTime>
  <Words>1095</Words>
  <Application>Microsoft Office PowerPoint</Application>
  <PresentationFormat>Widescreen</PresentationFormat>
  <Paragraphs>164</Paragraphs>
  <Slides>20</Slides>
  <Notes>7</Notes>
  <HiddenSlides>14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7/22-29/2025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33</cp:revision>
  <dcterms:created xsi:type="dcterms:W3CDTF">2011-03-02T18:37:40Z</dcterms:created>
  <dcterms:modified xsi:type="dcterms:W3CDTF">2025-07-29T16:47:40Z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