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76" r:id="rId3"/>
    <p:sldId id="278" r:id="rId4"/>
    <p:sldId id="27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/>
    <p:restoredTop sz="94694"/>
  </p:normalViewPr>
  <p:slideViewPr>
    <p:cSldViewPr snapToGrid="0">
      <p:cViewPr varScale="1">
        <p:scale>
          <a:sx n="104" d="100"/>
          <a:sy n="104" d="100"/>
        </p:scale>
        <p:origin x="208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7/29/25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bnl.zoomgov.com/j/1603679577?pwd=0RWaqVv3Gkltqg3U0K8DO7pD1bWpqZ.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2878" y="278119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07/29/2025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652270-926B-5015-2D52-17B14734A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Maintenance Tomorrow: 0600-1400hrs</a:t>
            </a:r>
          </a:p>
        </p:txBody>
      </p:sp>
      <p:pic>
        <p:nvPicPr>
          <p:cNvPr id="7" name="Graphic 6" descr="Power">
            <a:extLst>
              <a:ext uri="{FF2B5EF4-FFF2-40B4-BE49-F238E27FC236}">
                <a16:creationId xmlns:a16="http://schemas.microsoft.com/office/drawing/2014/main" id="{6144B8ED-876A-DFF7-B9DC-BC4439ACA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8AB30-D92A-7ECC-3B95-1404F4AD0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9816" y="2112763"/>
            <a:ext cx="5817384" cy="4485745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LINAC Z1 and Z2 remain in RA (Shutdown), Z3 and Z4 Opened am</a:t>
            </a:r>
          </a:p>
          <a:p>
            <a:r>
              <a:rPr lang="en-US" dirty="0">
                <a:solidFill>
                  <a:schemeClr val="tx2"/>
                </a:solidFill>
              </a:rPr>
              <a:t>Booster and AGS: Controlled Access</a:t>
            </a:r>
          </a:p>
          <a:p>
            <a:r>
              <a:rPr lang="en-US" dirty="0">
                <a:solidFill>
                  <a:schemeClr val="tx2"/>
                </a:solidFill>
              </a:rPr>
              <a:t>RHIC: early AM Restricted Access to most areas</a:t>
            </a:r>
          </a:p>
          <a:p>
            <a:r>
              <a:rPr lang="en-US" dirty="0">
                <a:solidFill>
                  <a:schemeClr val="tx2"/>
                </a:solidFill>
              </a:rPr>
              <a:t>Early Sweeps and Physics restoration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79899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A35FDE8-FABB-0C7D-0645-44643A5B57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79" y="679621"/>
            <a:ext cx="12123321" cy="5498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230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8A47DB-B5E4-7696-F83A-895385E82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7270"/>
            <a:ext cx="8194589" cy="1834378"/>
          </a:xfrm>
        </p:spPr>
        <p:txBody>
          <a:bodyPr>
            <a:normAutofit/>
          </a:bodyPr>
          <a:lstStyle/>
          <a:p>
            <a:r>
              <a:rPr lang="en-US" sz="5400" dirty="0"/>
              <a:t>Planning and scheduling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0D101-B820-7DB5-10A2-82391E928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104" y="2430334"/>
            <a:ext cx="6382028" cy="4351338"/>
          </a:xfrm>
        </p:spPr>
        <p:txBody>
          <a:bodyPr>
            <a:normAutofit/>
          </a:bodyPr>
          <a:lstStyle/>
          <a:p>
            <a:r>
              <a:rPr lang="en-US" sz="4400" dirty="0"/>
              <a:t>Here and </a:t>
            </a:r>
            <a:r>
              <a:rPr lang="en-US" sz="4400" dirty="0">
                <a:hlinkClick r:id="rId2"/>
              </a:rPr>
              <a:t>streaming</a:t>
            </a:r>
            <a:endParaRPr lang="en-US" sz="4400" dirty="0"/>
          </a:p>
          <a:p>
            <a:pPr marL="0" indent="0">
              <a:buNone/>
            </a:pPr>
            <a:r>
              <a:rPr lang="en-US" sz="4400" dirty="0"/>
              <a:t>at 3pm</a:t>
            </a:r>
          </a:p>
          <a:p>
            <a:r>
              <a:rPr lang="en-US" sz="4400" dirty="0"/>
              <a:t>Anyone with work – send a representative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Schedule Event Action">
            <a:extLst>
              <a:ext uri="{FF2B5EF4-FFF2-40B4-BE49-F238E27FC236}">
                <a16:creationId xmlns:a16="http://schemas.microsoft.com/office/drawing/2014/main" id="{8D42423C-23B6-F44C-CBBB-0A411B7629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43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903</TotalTime>
  <Words>62</Words>
  <Application>Microsoft Macintosh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Time Meeting</vt:lpstr>
      <vt:lpstr>Maintenance Tomorrow: 0600-1400hrs</vt:lpstr>
      <vt:lpstr>PowerPoint Presentation</vt:lpstr>
      <vt:lpstr>Planning and scheduling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33</cp:revision>
  <dcterms:created xsi:type="dcterms:W3CDTF">2024-04-16T14:21:02Z</dcterms:created>
  <dcterms:modified xsi:type="dcterms:W3CDTF">2025-07-29T16:57:06Z</dcterms:modified>
</cp:coreProperties>
</file>