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62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70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8/5/25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17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3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1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Preinjector Status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August 05,  2025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 D. Raparia</a:t>
            </a:r>
          </a:p>
          <a:p>
            <a:r>
              <a:rPr lang="en-US" dirty="0">
                <a:solidFill>
                  <a:schemeClr val="bg2"/>
                </a:solidFill>
              </a:rPr>
              <a:t>Time Meeting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0AA1-64DB-3386-7669-F9F2E485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52" y="176279"/>
            <a:ext cx="8339322" cy="941239"/>
          </a:xfrm>
        </p:spPr>
        <p:txBody>
          <a:bodyPr anchor="ctr">
            <a:normAutofit/>
          </a:bodyPr>
          <a:lstStyle/>
          <a:p>
            <a:r>
              <a:rPr lang="en-US" sz="3200" dirty="0"/>
              <a:t>Tandem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B182E-E2E8-7197-B649-DC98CA859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052" y="944336"/>
            <a:ext cx="8391896" cy="4826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MP7- RHIC support</a:t>
            </a:r>
          </a:p>
          <a:p>
            <a:pPr lvl="0"/>
            <a:r>
              <a:rPr lang="en-US" dirty="0"/>
              <a:t>  Summer Sunday at Tandem was very successful , 800 visitors and came back quickly to fill RHIC</a:t>
            </a:r>
          </a:p>
          <a:p>
            <a:r>
              <a:rPr lang="en-US" dirty="0"/>
              <a:t>Track to replace terminal foils next week 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b="1" dirty="0"/>
              <a:t>MP6 –External User</a:t>
            </a:r>
          </a:p>
          <a:p>
            <a:r>
              <a:rPr lang="en-US" dirty="0"/>
              <a:t>providing ions for external users this week </a:t>
            </a:r>
          </a:p>
          <a:p>
            <a:r>
              <a:rPr lang="en-US" dirty="0"/>
              <a:t>Au  similar intensity were extracted from AGS</a:t>
            </a:r>
          </a:p>
          <a:p>
            <a:r>
              <a:rPr lang="en-US" dirty="0"/>
              <a:t>Start Au beam for Booster  on Thursday- Friday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72AD8-F21A-5DC5-B02E-33D5719FB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5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59B72-6AC4-41DD-72C5-3D66D70E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7"/>
            <a:ext cx="8286750" cy="785878"/>
          </a:xfrm>
        </p:spPr>
        <p:txBody>
          <a:bodyPr>
            <a:normAutofit/>
          </a:bodyPr>
          <a:lstStyle/>
          <a:p>
            <a:r>
              <a:rPr lang="en-US" sz="3200" dirty="0"/>
              <a:t>EBIS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0CA90-B9B6-1F91-8901-E5D9EA6E86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99720" y="1151005"/>
            <a:ext cx="8449360" cy="4410712"/>
          </a:xfrm>
        </p:spPr>
        <p:txBody>
          <a:bodyPr>
            <a:normAutofit lnSpcReduction="10000"/>
          </a:bodyPr>
          <a:lstStyle/>
          <a:p>
            <a:endParaRPr lang="en-US" sz="1800" baseline="30000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 </a:t>
            </a:r>
            <a:r>
              <a:rPr lang="en-US" sz="1900" dirty="0"/>
              <a:t>Electronics testing continues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Vacuum issues were resolved  over the weekend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dirty="0"/>
              <a:t>Worked  on Au develop gold beams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dirty="0"/>
              <a:t>Working on USI for H</a:t>
            </a:r>
            <a:r>
              <a:rPr lang="en-US" sz="1900" baseline="-25000" dirty="0"/>
              <a:t>2</a:t>
            </a:r>
            <a:r>
              <a:rPr lang="en-US" sz="1900" baseline="30000" dirty="0"/>
              <a:t>+</a:t>
            </a:r>
            <a:r>
              <a:rPr lang="en-US" sz="1900" dirty="0"/>
              <a:t>, H</a:t>
            </a:r>
            <a:r>
              <a:rPr lang="en-US" sz="1900" baseline="-25000" dirty="0"/>
              <a:t>3</a:t>
            </a:r>
            <a:r>
              <a:rPr lang="en-US" sz="1900" baseline="30000" dirty="0"/>
              <a:t>+</a:t>
            </a:r>
            <a:r>
              <a:rPr lang="en-US" sz="1900" dirty="0"/>
              <a:t> </a:t>
            </a:r>
          </a:p>
          <a:p>
            <a:pPr marL="0" lvl="0" indent="0"/>
            <a:endParaRPr lang="en-US" sz="19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sz="3200" baseline="30000" dirty="0"/>
          </a:p>
          <a:p>
            <a:pPr marL="0" indent="0"/>
            <a:r>
              <a:rPr lang="en-US" sz="2800" baseline="30000" dirty="0"/>
              <a:t>																										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65FAC-B207-DF3E-08F3-7B7F62458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763647E-0DB9-3167-A8D8-8F7D3A32DF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299F186B-6705-E3C0-9229-E7F2F09E9E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7DC525EA-0C96-3B90-20E6-EF7BD19F53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E36E13-A479-142B-5A9B-CC84BC2BABA6}"/>
              </a:ext>
            </a:extLst>
          </p:cNvPr>
          <p:cNvSpPr txBox="1"/>
          <p:nvPr/>
        </p:nvSpPr>
        <p:spPr>
          <a:xfrm>
            <a:off x="643360" y="3733800"/>
            <a:ext cx="18073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IONS to NSRL</a:t>
            </a:r>
          </a:p>
          <a:p>
            <a:r>
              <a:rPr lang="en-US" dirty="0"/>
              <a:t> Si</a:t>
            </a:r>
            <a:r>
              <a:rPr lang="en-US" baseline="30000" dirty="0"/>
              <a:t>+11 ,</a:t>
            </a:r>
            <a:r>
              <a:rPr lang="en-US" dirty="0"/>
              <a:t>Ti</a:t>
            </a:r>
            <a:r>
              <a:rPr lang="en-US" baseline="30000" dirty="0"/>
              <a:t>+17</a:t>
            </a:r>
            <a:r>
              <a:rPr lang="en-US" dirty="0"/>
              <a:t>, Fe</a:t>
            </a:r>
            <a:r>
              <a:rPr lang="en-US" baseline="30000" dirty="0"/>
              <a:t>+20</a:t>
            </a:r>
            <a:r>
              <a:rPr lang="en-US" dirty="0"/>
              <a:t> , Ag</a:t>
            </a:r>
            <a:r>
              <a:rPr lang="en-US" baseline="30000" dirty="0"/>
              <a:t>+29</a:t>
            </a:r>
            <a:r>
              <a:rPr lang="en-US" dirty="0"/>
              <a:t>, Ta</a:t>
            </a:r>
            <a:r>
              <a:rPr lang="en-US" baseline="30000" dirty="0"/>
              <a:t>+38, </a:t>
            </a:r>
            <a:r>
              <a:rPr lang="en-US" dirty="0"/>
              <a:t>Au</a:t>
            </a:r>
            <a:r>
              <a:rPr lang="en-US" baseline="30000" dirty="0">
                <a:solidFill>
                  <a:srgbClr val="7030A0"/>
                </a:solidFill>
              </a:rPr>
              <a:t>+31,</a:t>
            </a:r>
            <a:r>
              <a:rPr lang="en-US" baseline="30000" dirty="0"/>
              <a:t>43</a:t>
            </a:r>
            <a:r>
              <a:rPr lang="en-US" dirty="0"/>
              <a:t>, Bi</a:t>
            </a:r>
            <a:r>
              <a:rPr lang="en-US" baseline="30000" dirty="0"/>
              <a:t>+47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E73A05-1EDD-D06A-40D6-CABFF47FA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021" y="3276600"/>
            <a:ext cx="5880060" cy="335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58184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243041</TotalTime>
  <Words>161</Words>
  <Application>Microsoft Macintosh PowerPoint</Application>
  <PresentationFormat>On-screen Show (4:3)</PresentationFormat>
  <Paragraphs>32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BNL</vt:lpstr>
      <vt:lpstr>Preinjector Status</vt:lpstr>
      <vt:lpstr>Tandem </vt:lpstr>
      <vt:lpstr>EBIS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Preinjectors Status</dc:title>
  <dc:subject/>
  <dc:creator>Raparia, Deepak</dc:creator>
  <cp:keywords/>
  <dc:description/>
  <cp:lastModifiedBy>Raparia, Deepak</cp:lastModifiedBy>
  <cp:revision>622</cp:revision>
  <dcterms:created xsi:type="dcterms:W3CDTF">2021-06-08T16:06:04Z</dcterms:created>
  <dcterms:modified xsi:type="dcterms:W3CDTF">2025-08-05T15:15:58Z</dcterms:modified>
  <cp:category/>
</cp:coreProperties>
</file>