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4"/>
    <p:restoredTop sz="94694"/>
  </p:normalViewPr>
  <p:slideViewPr>
    <p:cSldViewPr snapToGrid="0" snapToObjects="1">
      <p:cViewPr>
        <p:scale>
          <a:sx n="123" d="100"/>
          <a:sy n="123" d="100"/>
        </p:scale>
        <p:origin x="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2245" y="1094440"/>
            <a:ext cx="3379990" cy="287513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8/5/25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41160" y="895751"/>
            <a:ext cx="5342059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AGS delivering well for RHIC stores: ~2.3x10</a:t>
            </a:r>
            <a:r>
              <a:rPr lang="en-US" baseline="30000" dirty="0"/>
              <a:t>8</a:t>
            </a:r>
            <a:r>
              <a:rPr lang="en-US" dirty="0"/>
              <a:t>/bunch in two bunches/AGS cycle.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Modified Booster/AGS merge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Booster bunches </a:t>
            </a:r>
            <a:r>
              <a:rPr lang="en-US" dirty="0">
                <a:sym typeface="Wingdings" pitchFamily="2" charset="2"/>
              </a:rPr>
              <a:t> 1 AGS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Results in 3 bunches per AGS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Minimize IBS blowup, </a:t>
            </a:r>
            <a:r>
              <a:rPr lang="en-US" dirty="0" err="1">
                <a:sym typeface="Wingdings" pitchFamily="2" charset="2"/>
              </a:rPr>
              <a:t>debunching</a:t>
            </a:r>
            <a:r>
              <a:rPr lang="en-US" dirty="0">
                <a:sym typeface="Wingdings" pitchFamily="2" charset="2"/>
              </a:rPr>
              <a:t> at RHIC injection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Third AGS bunch is only from 2 Booster bunches: Tandem source pulse can be increased to even out per bunch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fill #35888 (8/4 ~</a:t>
            </a:r>
            <a:r>
              <a:rPr lang="en-US"/>
              <a:t>1600)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6100436" y="2026929"/>
            <a:ext cx="164660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 (10</a:t>
            </a:r>
            <a:r>
              <a:rPr lang="en-US" baseline="30000" dirty="0"/>
              <a:t>6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7745425" y="832891"/>
            <a:ext cx="335220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AGS Extraction Intensity by Fill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E5A11B-222A-4EB3-2108-B24BCFCAF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6" t="34039" r="7709" b="18274"/>
          <a:stretch>
            <a:fillRect/>
          </a:stretch>
        </p:blipFill>
        <p:spPr bwMode="auto">
          <a:xfrm>
            <a:off x="6923738" y="4050443"/>
            <a:ext cx="3991087" cy="27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A289E-8D7D-7DF0-1B25-BC4F807F8ED8}"/>
              </a:ext>
            </a:extLst>
          </p:cNvPr>
          <p:cNvSpPr txBox="1"/>
          <p:nvPr/>
        </p:nvSpPr>
        <p:spPr>
          <a:xfrm>
            <a:off x="6739072" y="3961956"/>
            <a:ext cx="150554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AGS merges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30727</TotalTime>
  <Words>95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BNL</vt:lpstr>
      <vt:lpstr>Injector Status: Time meeting 8/5/25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64</cp:revision>
  <dcterms:created xsi:type="dcterms:W3CDTF">2025-03-25T17:08:08Z</dcterms:created>
  <dcterms:modified xsi:type="dcterms:W3CDTF">2025-08-05T17:02:52Z</dcterms:modified>
  <cp:category/>
</cp:coreProperties>
</file>