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2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F12"/>
    <a:srgbClr val="0000FF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111" d="100"/>
          <a:sy n="111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35264" y="6729179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72292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7E82C-95BA-82FE-43E2-6D70790CBD22}"/>
              </a:ext>
            </a:extLst>
          </p:cNvPr>
          <p:cNvSpPr txBox="1"/>
          <p:nvPr/>
        </p:nvSpPr>
        <p:spPr>
          <a:xfrm>
            <a:off x="4547836" y="474114"/>
            <a:ext cx="37600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July 26 was one of the best days yet !</a:t>
            </a:r>
            <a:r>
              <a:rPr kumimoji="0" lang="zh-TW" alt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73DD4-1D06-6594-2A93-1AED108BD62C}"/>
              </a:ext>
            </a:extLst>
          </p:cNvPr>
          <p:cNvSpPr/>
          <p:nvPr/>
        </p:nvSpPr>
        <p:spPr>
          <a:xfrm>
            <a:off x="2084795" y="6324217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EDAFF887-BD83-A522-1CEE-0111129F8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924339"/>
            <a:ext cx="9144000" cy="4979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96C93B-D881-4BFA-7681-B31B9317EEAC}"/>
              </a:ext>
            </a:extLst>
          </p:cNvPr>
          <p:cNvSpPr txBox="1"/>
          <p:nvPr/>
        </p:nvSpPr>
        <p:spPr>
          <a:xfrm>
            <a:off x="2355577" y="6165574"/>
            <a:ext cx="53229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1" y="870376"/>
            <a:ext cx="8795827" cy="58748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to make efficient use of the available beam time.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data migration from sPHENIX to SDCC: July 31, our DAQ expert declared that all back-logged transfers were cleared.</a:t>
            </a:r>
            <a:endParaRPr lang="en-US" sz="2300" b="1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high throughput data taking (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30GB/s) while transferring to SDCC, our DAQ experts are still </a:t>
            </a:r>
            <a:r>
              <a:rPr lang="en-US" sz="23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small adjustment 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time to time.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experts are also finding ways to make operation more efficient.  E.g. TPC/INTT experts are looking for way(s) to speed up their high-voltage ramping at the beginning of a store.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1A98EF4D-50F3-A10B-3D19-C2E0C9E02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58"/>
            <a:ext cx="9144000" cy="52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57635</TotalTime>
  <Words>163</Words>
  <Application>Microsoft Office PowerPoint</Application>
  <PresentationFormat>On-screen Show (4:3)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&amp; Performance</vt:lpstr>
      <vt:lpstr>sPHENIX Status &amp; Performance (cont.)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559</cp:revision>
  <dcterms:modified xsi:type="dcterms:W3CDTF">2025-08-05T15:20:45Z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