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8/5/25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5 August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5 August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 August 2025</a:t>
            </a:r>
            <a:endParaRPr lang="en-US" dirty="0"/>
          </a:p>
        </p:txBody>
      </p:sp>
      <p:pic>
        <p:nvPicPr>
          <p:cNvPr id="5" name="Picture 4" descr="Chart&#10;&#10;AI-generated content may be incorrect.">
            <a:extLst>
              <a:ext uri="{FF2B5EF4-FFF2-40B4-BE49-F238E27FC236}">
                <a16:creationId xmlns:a16="http://schemas.microsoft.com/office/drawing/2014/main" id="{1515A33C-C68E-AE42-1AD5-19460048A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23329"/>
            <a:ext cx="7772400" cy="448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 August 2025</a:t>
            </a:r>
            <a:endParaRPr lang="en-US" dirty="0"/>
          </a:p>
        </p:txBody>
      </p:sp>
      <p:pic>
        <p:nvPicPr>
          <p:cNvPr id="4" name="Picture 3" descr="Chart&#10;&#10;AI-generated content may be incorrect.">
            <a:extLst>
              <a:ext uri="{FF2B5EF4-FFF2-40B4-BE49-F238E27FC236}">
                <a16:creationId xmlns:a16="http://schemas.microsoft.com/office/drawing/2014/main" id="{79831285-09CD-38C3-635E-BCB214251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772400" cy="445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We are running Ta, Au and Bi for Radiation Test Solutions this week.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Wednesday we have a wide variety </a:t>
            </a:r>
            <a:r>
              <a:rPr lang="en-US" sz="1800"/>
              <a:t>of ions, Fe, Nb, Tb, Ta, Au, and Bi </a:t>
            </a:r>
            <a:r>
              <a:rPr lang="en-US" sz="1800" dirty="0"/>
              <a:t>for Stony Brook studying the impact of heavy ion LET on Artificial Intelligence.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Thursday and Friday we require only Bi for Lockheed-Martin.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Next week is available to EBIS for beam development of Au for RHIC and beam studies for NSRL using Oxygen and Iron.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Sunday 17 August begins a week-long run of 16-hour days for Blue Origin.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5 August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28320</TotalTime>
  <Words>126</Words>
  <Application>Microsoft Macintosh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216</cp:revision>
  <cp:lastPrinted>2014-07-18T19:14:13Z</cp:lastPrinted>
  <dcterms:created xsi:type="dcterms:W3CDTF">2010-12-02T21:18:56Z</dcterms:created>
  <dcterms:modified xsi:type="dcterms:W3CDTF">2025-08-05T17:18:18Z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