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364" r:id="rId5"/>
    <p:sldId id="371" r:id="rId6"/>
    <p:sldId id="366" r:id="rId7"/>
    <p:sldId id="356" r:id="rId8"/>
    <p:sldId id="360" r:id="rId9"/>
    <p:sldId id="362" r:id="rId10"/>
    <p:sldId id="357" r:id="rId11"/>
    <p:sldId id="361" r:id="rId12"/>
    <p:sldId id="363" r:id="rId13"/>
    <p:sldId id="365" r:id="rId14"/>
    <p:sldId id="367" r:id="rId15"/>
    <p:sldId id="370" r:id="rId16"/>
    <p:sldId id="318" r:id="rId17"/>
    <p:sldId id="345" r:id="rId18"/>
    <p:sldId id="339" r:id="rId19"/>
    <p:sldId id="306" r:id="rId20"/>
    <p:sldId id="355" r:id="rId21"/>
    <p:sldId id="358" r:id="rId22"/>
    <p:sldId id="359" r:id="rId23"/>
    <p:sldId id="354" r:id="rId24"/>
    <p:sldId id="369" r:id="rId25"/>
    <p:sldId id="304" r:id="rId2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5DC4B-B6E2-49F9-870A-AF0BACB0EB00}" v="41" dt="2025-08-05T16:31:07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1C35DC4B-B6E2-49F9-870A-AF0BACB0EB00}"/>
    <pc:docChg chg="custSel addSld modSld">
      <pc:chgData name="Marr, Gregory" userId="3561ba5d-ecd2-4074-b30a-c8c766e651bb" providerId="ADAL" clId="{1C35DC4B-B6E2-49F9-870A-AF0BACB0EB00}" dt="2025-08-05T16:36:01.114" v="888" actId="27636"/>
      <pc:docMkLst>
        <pc:docMk/>
      </pc:docMkLst>
      <pc:sldChg chg="modSp mod">
        <pc:chgData name="Marr, Gregory" userId="3561ba5d-ecd2-4074-b30a-c8c766e651bb" providerId="ADAL" clId="{1C35DC4B-B6E2-49F9-870A-AF0BACB0EB00}" dt="2025-08-05T16:17:16.991" v="120" actId="20577"/>
        <pc:sldMkLst>
          <pc:docMk/>
          <pc:sldMk cId="3919863926" sldId="306"/>
        </pc:sldMkLst>
        <pc:spChg chg="mod">
          <ac:chgData name="Marr, Gregory" userId="3561ba5d-ecd2-4074-b30a-c8c766e651bb" providerId="ADAL" clId="{1C35DC4B-B6E2-49F9-870A-AF0BACB0EB00}" dt="2025-08-05T16:17:16.991" v="120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1C35DC4B-B6E2-49F9-870A-AF0BACB0EB00}" dt="2025-08-05T16:36:01.114" v="888" actId="27636"/>
        <pc:sldMkLst>
          <pc:docMk/>
          <pc:sldMk cId="1336046822" sldId="339"/>
        </pc:sldMkLst>
        <pc:spChg chg="mod">
          <ac:chgData name="Marr, Gregory" userId="3561ba5d-ecd2-4074-b30a-c8c766e651bb" providerId="ADAL" clId="{1C35DC4B-B6E2-49F9-870A-AF0BACB0EB00}" dt="2025-08-05T16:36:01.114" v="888" actId="27636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1C35DC4B-B6E2-49F9-870A-AF0BACB0EB00}" dt="2025-08-05T16:21:56.997" v="169" actId="478"/>
          <ac:picMkLst>
            <pc:docMk/>
            <pc:sldMk cId="1336046822" sldId="339"/>
            <ac:picMk id="4" creationId="{5DC88C13-F924-669D-B71A-4CA65B47A75D}"/>
          </ac:picMkLst>
        </pc:picChg>
        <pc:picChg chg="add mod">
          <ac:chgData name="Marr, Gregory" userId="3561ba5d-ecd2-4074-b30a-c8c766e651bb" providerId="ADAL" clId="{1C35DC4B-B6E2-49F9-870A-AF0BACB0EB00}" dt="2025-08-05T16:21:59.431" v="170" actId="1076"/>
          <ac:picMkLst>
            <pc:docMk/>
            <pc:sldMk cId="1336046822" sldId="339"/>
            <ac:picMk id="5" creationId="{CFFBEF7F-F04E-AE8A-87F8-93E29B3BD8CD}"/>
          </ac:picMkLst>
        </pc:picChg>
        <pc:picChg chg="del">
          <ac:chgData name="Marr, Gregory" userId="3561ba5d-ecd2-4074-b30a-c8c766e651bb" providerId="ADAL" clId="{1C35DC4B-B6E2-49F9-870A-AF0BACB0EB00}" dt="2025-08-05T16:22:17.124" v="171" actId="478"/>
          <ac:picMkLst>
            <pc:docMk/>
            <pc:sldMk cId="1336046822" sldId="339"/>
            <ac:picMk id="7" creationId="{3E0858D3-5024-B0C8-31FB-7D4083A20716}"/>
          </ac:picMkLst>
        </pc:picChg>
        <pc:picChg chg="add mod ord">
          <ac:chgData name="Marr, Gregory" userId="3561ba5d-ecd2-4074-b30a-c8c766e651bb" providerId="ADAL" clId="{1C35DC4B-B6E2-49F9-870A-AF0BACB0EB00}" dt="2025-08-05T16:22:28.100" v="175" actId="171"/>
          <ac:picMkLst>
            <pc:docMk/>
            <pc:sldMk cId="1336046822" sldId="339"/>
            <ac:picMk id="8" creationId="{1C74C222-5836-2613-F5A3-B0E6166DC127}"/>
          </ac:picMkLst>
        </pc:picChg>
      </pc:sldChg>
      <pc:sldChg chg="modSp mod">
        <pc:chgData name="Marr, Gregory" userId="3561ba5d-ecd2-4074-b30a-c8c766e651bb" providerId="ADAL" clId="{1C35DC4B-B6E2-49F9-870A-AF0BACB0EB00}" dt="2025-08-05T16:20:15.452" v="164" actId="6549"/>
        <pc:sldMkLst>
          <pc:docMk/>
          <pc:sldMk cId="1973591361" sldId="345"/>
        </pc:sldMkLst>
        <pc:spChg chg="mod">
          <ac:chgData name="Marr, Gregory" userId="3561ba5d-ecd2-4074-b30a-c8c766e651bb" providerId="ADAL" clId="{1C35DC4B-B6E2-49F9-870A-AF0BACB0EB00}" dt="2025-08-05T16:20:15.452" v="164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1C35DC4B-B6E2-49F9-870A-AF0BACB0EB00}" dt="2025-08-05T16:08:19.020" v="27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1C35DC4B-B6E2-49F9-870A-AF0BACB0EB00}" dt="2025-08-05T16:12:58.657" v="37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1C35DC4B-B6E2-49F9-870A-AF0BACB0EB00}" dt="2025-08-05T16:14:27.136" v="57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1C35DC4B-B6E2-49F9-870A-AF0BACB0EB00}" dt="2025-08-05T16:10:14.163" v="31"/>
        <pc:sldMkLst>
          <pc:docMk/>
          <pc:sldMk cId="3153405175" sldId="359"/>
        </pc:sldMkLst>
        <pc:graphicFrameChg chg="mod">
          <ac:chgData name="Marr, Gregory" userId="3561ba5d-ecd2-4074-b30a-c8c766e651bb" providerId="ADAL" clId="{1C35DC4B-B6E2-49F9-870A-AF0BACB0EB00}" dt="2025-08-05T16:10:14.163" v="31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">
        <pc:chgData name="Marr, Gregory" userId="3561ba5d-ecd2-4074-b30a-c8c766e651bb" providerId="ADAL" clId="{1C35DC4B-B6E2-49F9-870A-AF0BACB0EB00}" dt="2025-08-05T16:06:27.054" v="1" actId="27918"/>
        <pc:sldMkLst>
          <pc:docMk/>
          <pc:sldMk cId="2183450097" sldId="367"/>
        </pc:sldMkLst>
      </pc:sldChg>
      <pc:sldChg chg="addSp delSp modSp add mod">
        <pc:chgData name="Marr, Gregory" userId="3561ba5d-ecd2-4074-b30a-c8c766e651bb" providerId="ADAL" clId="{1C35DC4B-B6E2-49F9-870A-AF0BACB0EB00}" dt="2025-08-05T16:07:08.874" v="10" actId="14100"/>
        <pc:sldMkLst>
          <pc:docMk/>
          <pc:sldMk cId="351674544" sldId="370"/>
        </pc:sldMkLst>
        <pc:graphicFrameChg chg="del">
          <ac:chgData name="Marr, Gregory" userId="3561ba5d-ecd2-4074-b30a-c8c766e651bb" providerId="ADAL" clId="{1C35DC4B-B6E2-49F9-870A-AF0BACB0EB00}" dt="2025-08-05T16:06:43.345" v="3" actId="478"/>
          <ac:graphicFrameMkLst>
            <pc:docMk/>
            <pc:sldMk cId="351674544" sldId="370"/>
            <ac:graphicFrameMk id="2" creationId="{9A33AA04-7CA3-F19E-9E92-188D79AF39A4}"/>
          </ac:graphicFrameMkLst>
        </pc:graphicFrameChg>
        <pc:graphicFrameChg chg="add mod">
          <ac:chgData name="Marr, Gregory" userId="3561ba5d-ecd2-4074-b30a-c8c766e651bb" providerId="ADAL" clId="{1C35DC4B-B6E2-49F9-870A-AF0BACB0EB00}" dt="2025-08-05T16:07:08.874" v="10" actId="14100"/>
          <ac:graphicFrameMkLst>
            <pc:docMk/>
            <pc:sldMk cId="351674544" sldId="370"/>
            <ac:graphicFrameMk id="4" creationId="{00000000-0008-0000-0000-00004AAAD500}"/>
          </ac:graphicFrameMkLst>
        </pc:graphicFrameChg>
      </pc:sldChg>
      <pc:sldChg chg="addSp delSp modSp add mod">
        <pc:chgData name="Marr, Gregory" userId="3561ba5d-ecd2-4074-b30a-c8c766e651bb" providerId="ADAL" clId="{1C35DC4B-B6E2-49F9-870A-AF0BACB0EB00}" dt="2025-08-05T16:07:57.666" v="20" actId="14100"/>
        <pc:sldMkLst>
          <pc:docMk/>
          <pc:sldMk cId="171004739" sldId="371"/>
        </pc:sldMkLst>
        <pc:graphicFrameChg chg="add mod">
          <ac:chgData name="Marr, Gregory" userId="3561ba5d-ecd2-4074-b30a-c8c766e651bb" providerId="ADAL" clId="{1C35DC4B-B6E2-49F9-870A-AF0BACB0EB00}" dt="2025-08-05T16:07:57.666" v="20" actId="14100"/>
          <ac:graphicFrameMkLst>
            <pc:docMk/>
            <pc:sldMk cId="171004739" sldId="371"/>
            <ac:graphicFrameMk id="2" creationId="{00000000-0008-0000-0000-000049AAD500}"/>
          </ac:graphicFrameMkLst>
        </pc:graphicFrameChg>
        <pc:graphicFrameChg chg="del">
          <ac:chgData name="Marr, Gregory" userId="3561ba5d-ecd2-4074-b30a-c8c766e651bb" providerId="ADAL" clId="{1C35DC4B-B6E2-49F9-870A-AF0BACB0EB00}" dt="2025-08-05T16:07:24.771" v="12" actId="478"/>
          <ac:graphicFrameMkLst>
            <pc:docMk/>
            <pc:sldMk cId="171004739" sldId="371"/>
            <ac:graphicFrameMk id="4" creationId="{5C780F37-B465-A402-F52E-8216988BA01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>
                  <c:v>1.0243474783518157E-2</c:v>
                </c:pt>
                <c:pt idx="6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  <c:pt idx="0">
                  <c:v>3.8912899703154561E-3</c:v>
                </c:pt>
                <c:pt idx="2" formatCode="0.00%">
                  <c:v>6.0445729578417953E-3</c:v>
                </c:pt>
                <c:pt idx="4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  <c:pt idx="0" formatCode="0.00%">
                  <c:v>2.8915514403925128E-3</c:v>
                </c:pt>
                <c:pt idx="4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  <c:pt idx="0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  <c:pt idx="0" formatCode="0.00%">
                  <c:v>3.1991632957534188E-3</c:v>
                </c:pt>
                <c:pt idx="4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0.0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0.0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0.0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0.0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0.0%</c:formatCode>
                <c:ptCount val="7"/>
                <c:pt idx="6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0.0%</c:formatCode>
                <c:ptCount val="7"/>
                <c:pt idx="6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0.0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0.0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0.0%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>
                  <c:v>4.1835212329083158E-3</c:v>
                </c:pt>
                <c:pt idx="6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NORMAL!$AB$845:$AC$845</c:f>
              <c:numCache>
                <c:formatCode>0.0%</c:formatCode>
                <c:ptCount val="2"/>
                <c:pt idx="0">
                  <c:v>4.3807222787385552E-2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038-42B8-B727-FAB375D3A7D2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NORMAL!$AB$849:$AC$849</c:f>
              <c:numCache>
                <c:formatCode>0.0%</c:formatCode>
                <c:ptCount val="2"/>
                <c:pt idx="0">
                  <c:v>3.9165818921668365E-2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038-42B8-B727-FAB375D3A7D2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NORMAL!$AB$853:$AC$853</c:f>
              <c:numCache>
                <c:formatCode>0.0%</c:formatCode>
                <c:ptCount val="2"/>
                <c:pt idx="0">
                  <c:v>8.0111902339776216E-3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4038-42B8-B727-FAB375D3A7D2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NORMAL!$AB$857:$AC$857</c:f>
              <c:numCache>
                <c:formatCode>0.0%</c:formatCode>
                <c:ptCount val="2"/>
                <c:pt idx="0">
                  <c:v>1.570447609359105E-2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4038-42B8-B727-FAB375D3A7D2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NORMAL!$AB$861:$AC$861</c:f>
              <c:numCache>
                <c:formatCode>0.0%</c:formatCode>
                <c:ptCount val="2"/>
                <c:pt idx="0">
                  <c:v>1.347914547304171E-2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038-42B8-B727-FAB375D3A7D2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NORMAL!$AB$865:$AC$865</c:f>
              <c:numCache>
                <c:formatCode>0.0%</c:formatCode>
                <c:ptCount val="2"/>
                <c:pt idx="0">
                  <c:v>1.2398270600203459E-2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4038-42B8-B727-FAB375D3A7D2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NORMAL!$AB$871:$AC$871</c:f>
              <c:numCache>
                <c:formatCode>0.0%</c:formatCode>
                <c:ptCount val="2"/>
                <c:pt idx="0">
                  <c:v>7.4389623601220749E-3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4038-42B8-B727-FAB375D3A7D2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NORMAL!$AB$869:$AC$869</c:f>
              <c:numCache>
                <c:formatCode>0.0%</c:formatCode>
                <c:ptCount val="2"/>
                <c:pt idx="0">
                  <c:v>8.6469989827060029E-3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4038-42B8-B727-FAB375D3A7D2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NORMAL!$AB$873:$AC$873</c:f>
              <c:numCache>
                <c:formatCode>0.0%</c:formatCode>
                <c:ptCount val="2"/>
                <c:pt idx="0">
                  <c:v>2.0027975584944048E-2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4038-42B8-B727-FAB375D3A7D2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NORMAL!$AB$843:$AC$843</c:f>
              <c:strCache>
                <c:ptCount val="1"/>
                <c:pt idx="0">
                  <c:v>07/29/25/2 to 08/05/25/1</c:v>
                </c:pt>
              </c:strCache>
              <c:extLst/>
            </c:strRef>
          </c:cat>
          <c:val>
            <c:numRef>
              <c:f>NORMAL!$AB$883:$AC$883</c:f>
              <c:numCache>
                <c:formatCode>0.0%</c:formatCode>
                <c:ptCount val="2"/>
                <c:pt idx="0">
                  <c:v>1.2716174974567651E-2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4038-42B8-B727-FAB375D3A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NORMAL!$AB$847:$AC$847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4038-42B8-B727-FAB375D3A7D2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NORMAL!$AB$851:$AC$851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038-42B8-B727-FAB375D3A7D2}"/>
                  </c:ext>
                </c:extLst>
              </c15:ser>
            </c15:filteredBarSeries>
            <c15:filteredBarSeries>
              <c15:ser>
                <c:idx val="1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NORMAL!$AB$855:$AC$855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038-42B8-B727-FAB375D3A7D2}"/>
                  </c:ext>
                </c:extLst>
              </c15:ser>
            </c15:filteredBarSeries>
            <c15:filteredBar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NORMAL!$AB$859:$AC$859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038-42B8-B727-FAB375D3A7D2}"/>
                  </c:ext>
                </c:extLst>
              </c15:ser>
            </c15:filteredBarSeries>
            <c15:filteredBarSeries>
              <c15:ser>
                <c:idx val="1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1">
                      <a:lumMod val="85000"/>
                      <a:lumOff val="1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NORMAL!$AB$863:$AC$863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038-42B8-B727-FAB375D3A7D2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NORMAL!$AB$867:$AC$867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038-42B8-B727-FAB375D3A7D2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NORMAL!$AB$875:$AC$875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038-42B8-B727-FAB375D3A7D2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NORMAL!$AB$843:$AC$843</c15:sqref>
                        </c15:formulaRef>
                      </c:ext>
                    </c:extLst>
                    <c:strCache>
                      <c:ptCount val="1"/>
                      <c:pt idx="0">
                        <c:v>07/29/25/2 to 08/05/25/1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NORMAL!$AB$901:$AC$901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038-42B8-B727-FAB375D3A7D2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0254715514677135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176817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0988"/>
                        <a:gd name="adj2" fmla="val 15790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4.1619289677793513E-2"/>
                  <c:y val="-3.234741365508608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722680" y="12111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7082"/>
                        <a:gd name="adj2" fmla="val 140141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0.1068232804542598"/>
                  <c:y val="2.75672420568501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35769" y="145011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188"/>
                        <a:gd name="adj2" fmla="val 11414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2.3584318769240047E-2"/>
                  <c:y val="0.2310536044362292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05382" y="3080208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3695"/>
                        <a:gd name="adj2" fmla="val -287413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4.0692413895861545E-3"/>
                  <c:y val="-7.632428282416638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4942419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7535"/>
                        <a:gd name="adj2" fmla="val -33350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1945336940921036E-2"/>
                  <c:y val="4.3900275808869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189316" y="167229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8714"/>
                        <a:gd name="adj2" fmla="val 160955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602754" y="1804074"/>
                <a:ext cx="2395620" cy="2870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9480"/>
                      <a:gd name="adj2" fmla="val 133851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Oplog!$F$49:$F$56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2.27</c:v>
                </c:pt>
                <c:pt idx="2">
                  <c:v>0.75</c:v>
                </c:pt>
                <c:pt idx="3">
                  <c:v>14.05</c:v>
                </c:pt>
                <c:pt idx="4">
                  <c:v>0</c:v>
                </c:pt>
                <c:pt idx="5">
                  <c:v>9</c:v>
                </c:pt>
                <c:pt idx="6">
                  <c:v>129.13</c:v>
                </c:pt>
                <c:pt idx="7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-1.262788135783359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1.2627881357834376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7881357832817E-3"/>
                    <c:y val="0.25761227763196265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(RHIC_HOURS_DOE!$M$30:$N$30,RHIC_HOURS_DOE!$B$38:$N$38,RHIC_HOURS_DOE!$B$46:$N$46)</c15:sqref>
                  </c15:fullRef>
                </c:ext>
              </c:extLst>
              <c:f>(RHIC_HOURS_DOE!$M$30:$N$30,RHIC_HOURS_DOE!$B$38:$N$38,RHIC_HOURS_DOE!$B$46:$G$46)</c:f>
              <c:strCache>
                <c:ptCount val="2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(RHIC_HOURS_DOE!$M$24:$N$24,RHIC_HOURS_DOE!$B$32:$N$32,RHIC_HOURS_DOE!$B$40:$N$40)</c15:sqref>
                  </c15:fullRef>
                </c:ext>
              </c:extLst>
              <c:f>(RHIC_HOURS_DOE!$M$24:$N$24,RHIC_HOURS_DOE!$B$32:$N$32,RHIC_HOURS_DOE!$B$40:$G$40)</c:f>
              <c:numCache>
                <c:formatCode>0.00%</c:formatCode>
                <c:ptCount val="21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layout>
                <c:manualLayout>
                  <c:x val="-3.2946301461754833E-2"/>
                  <c:y val="-7.962962962962966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(RHIC_HOURS_DOE!$M$28:$N$28,RHIC_HOURS_DOE!$B$36:$N$36,RHIC_HOURS_DOE!$B$44:$N$44)</c15:sqref>
                  </c15:fullRef>
                </c:ext>
              </c:extLst>
              <c:f>(RHIC_HOURS_DOE!$M$28:$N$28,RHIC_HOURS_DOE!$B$36:$N$36,RHIC_HOURS_DOE!$B$44:$G$44)</c:f>
              <c:numCache>
                <c:formatCode>General</c:formatCode>
                <c:ptCount val="21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0.77966225649890308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(RHIC_HOURS_DOE!$M$29:$N$29,RHIC_HOURS_DOE!$B$37:$N$37,RHIC_HOURS_DOE!$B$45:$N$45)</c15:sqref>
                  </c15:fullRef>
                </c:ext>
              </c:extLst>
              <c:f>(RHIC_HOURS_DOE!$M$29:$N$29,RHIC_HOURS_DOE!$B$37:$N$37,RHIC_HOURS_DOE!$B$45:$G$45)</c:f>
              <c:numCache>
                <c:formatCode>0.00%</c:formatCode>
                <c:ptCount val="2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4.96</c:v>
                </c:pt>
                <c:pt idx="20">
                  <c:v>5.35</c:v>
                </c:pt>
                <c:pt idx="22">
                  <c:v>12.37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1.27</c:v>
                </c:pt>
                <c:pt idx="20">
                  <c:v>15.02</c:v>
                </c:pt>
                <c:pt idx="22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4.8269230769230766</c:v>
                </c:pt>
                <c:pt idx="20">
                  <c:v>15.417372881355933</c:v>
                </c:pt>
                <c:pt idx="22">
                  <c:v>2.929491525423729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6F-4C35-A09B-713794798F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6F-4C35-A09B-713794798F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6F-4C35-A09B-713794798F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6F-4C35-A09B-713794798F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0.59756</cdr:x>
      <cdr:y>0.26822</cdr:y>
    </cdr:from>
    <cdr:to>
      <cdr:x>0.76306</cdr:x>
      <cdr:y>0.32884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139370" y="1668780"/>
          <a:ext cx="1977390" cy="377190"/>
        </a:xfrm>
        <a:prstGeom xmlns:a="http://schemas.openxmlformats.org/drawingml/2006/main" prst="wedgeRoundRectCallout">
          <a:avLst>
            <a:gd name="adj1" fmla="val 72305"/>
            <a:gd name="adj2" fmla="val 493487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0.69705</cdr:x>
      <cdr:y>0.1635</cdr:y>
    </cdr:from>
    <cdr:to>
      <cdr:x>0.84342</cdr:x>
      <cdr:y>0.24883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328090" y="1017270"/>
          <a:ext cx="1748790" cy="530860"/>
        </a:xfrm>
        <a:prstGeom xmlns:a="http://schemas.openxmlformats.org/drawingml/2006/main" prst="wedgeRoundRectCallout">
          <a:avLst>
            <a:gd name="adj1" fmla="val 66442"/>
            <a:gd name="adj2" fmla="val 32091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0.78315</cdr:x>
      <cdr:y>0.01695</cdr:y>
    </cdr:from>
    <cdr:to>
      <cdr:x>0.97954</cdr:x>
      <cdr:y>0.10227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9356790" y="105449"/>
          <a:ext cx="2346390" cy="530860"/>
        </a:xfrm>
        <a:prstGeom xmlns:a="http://schemas.openxmlformats.org/drawingml/2006/main" prst="wedgeRoundRectCallout">
          <a:avLst>
            <a:gd name="adj1" fmla="val 39275"/>
            <a:gd name="adj2" fmla="val 22618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80108"/>
              </p:ext>
            </p:extLst>
          </p:nvPr>
        </p:nvGraphicFramePr>
        <p:xfrm>
          <a:off x="273377" y="1"/>
          <a:ext cx="11918623" cy="616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7/29-8/5/2025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92.4%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user time and beam development continuing.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8 species (</a:t>
            </a:r>
            <a:r>
              <a:rPr lang="en-US" dirty="0"/>
              <a:t>H Si, Ti, Fe, Ag, Ta, Au, Bi) </a:t>
            </a:r>
            <a:r>
              <a:rPr lang="en-US" sz="2000" dirty="0"/>
              <a:t>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October.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407422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bi5-tq4 trip on gas cooled lead, cooling coefficients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changed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yo1-octd-ps failed after maintenance, replaced 2x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Tandem source failure, focusing lens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Weather stand down, included power dip affecting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various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bi5-qf9-ps failure/beam abort; regulator cards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Power dip, not storm related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BLM abort at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rebucketing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, Blue storage cavity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abort kicker failure, f/o transmitter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Vacuum beam abort, fuse assembly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collector trip, recovery tape unsuccessful.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BLM abort, loss monitor failed, masked until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G10 kicker thyratron issues, addressed in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D6 septum temperature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Other various trips,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100" dirty="0">
                <a:solidFill>
                  <a:schemeClr val="tx1"/>
                </a:solidFill>
                <a:cs typeface="Arial"/>
              </a:rPr>
              <a:t>Over 78 hours CeC shifts gun conditioning; additional injector beam for </a:t>
            </a:r>
            <a:br>
              <a:rPr lang="en-US" sz="2100" dirty="0">
                <a:solidFill>
                  <a:schemeClr val="tx1"/>
                </a:solidFill>
                <a:cs typeface="Arial"/>
              </a:rPr>
            </a:br>
            <a:r>
              <a:rPr lang="en-US" sz="2100" dirty="0">
                <a:solidFill>
                  <a:schemeClr val="tx1"/>
                </a:solidFill>
                <a:cs typeface="Arial"/>
              </a:rPr>
              <a:t>Au setup, Operator training (when injector systems are available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4C222-5836-2613-F5A3-B0E6166D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70" y="3734258"/>
            <a:ext cx="5027629" cy="3123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BEF7F-F04E-AE8A-87F8-93E29B3B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79" y="0"/>
            <a:ext cx="5707421" cy="3987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5 days/1-2 shifts this week; MD only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Au31 from Tandem for higher intensity; no proton beams; Ion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tuning,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>
              <a:defRPr/>
            </a:pP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br>
              <a:rPr lang="en-US" sz="2200" i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need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/>
              </a:rPr>
              <a:t>Summer is vacation time!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/>
              </a:rPr>
              <a:t>Make sure your list is accurate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1F684-868E-3281-13E5-7418A6F7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32" y="2978871"/>
            <a:ext cx="5982366" cy="23470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D53F30-4396-FCA2-7E59-DFDF339D78DE}"/>
              </a:ext>
            </a:extLst>
          </p:cNvPr>
          <p:cNvCxnSpPr/>
          <p:nvPr/>
        </p:nvCxnSpPr>
        <p:spPr>
          <a:xfrm flipV="1">
            <a:off x="8568965" y="4270342"/>
            <a:ext cx="1772239" cy="1753386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46473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32102"/>
              </p:ext>
            </p:extLst>
          </p:nvPr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773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2763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5714</TotalTime>
  <Words>1055</Words>
  <Application>Microsoft Office PowerPoint</Application>
  <PresentationFormat>Widescreen</PresentationFormat>
  <Paragraphs>169</Paragraphs>
  <Slides>22</Slides>
  <Notes>7</Notes>
  <HiddenSlides>14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7/29-8/5/2025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34</cp:revision>
  <dcterms:created xsi:type="dcterms:W3CDTF">2011-03-02T18:37:40Z</dcterms:created>
  <dcterms:modified xsi:type="dcterms:W3CDTF">2025-08-05T16:36:10Z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