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258" r:id="rId3"/>
    <p:sldId id="257" r:id="rId4"/>
    <p:sldId id="260" r:id="rId5"/>
    <p:sldId id="270" r:id="rId6"/>
    <p:sldId id="268" r:id="rId7"/>
    <p:sldId id="269" r:id="rId8"/>
    <p:sldId id="264"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29B956-42D8-4527-BB46-C816505F092D}" v="5" dt="2025-08-12T13:04:21.394"/>
    <p1510:client id="{FFEFAE2A-D493-4A80-B42D-DC4A94A53622}" v="4" dt="2025-08-11T21:11:15.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94"/>
  </p:normalViewPr>
  <p:slideViewPr>
    <p:cSldViewPr snapToGrid="0" snapToObjects="1">
      <p:cViewPr varScale="1">
        <p:scale>
          <a:sx n="159" d="100"/>
          <a:sy n="159" d="100"/>
        </p:scale>
        <p:origin x="40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1129B956-42D8-4527-BB46-C816505F092D}"/>
    <pc:docChg chg="undo custSel addSld delSld modSld sldOrd">
      <pc:chgData name="Craner, Francis" userId="bacbc4c7-fc84-4868-b145-d1a996a384b5" providerId="ADAL" clId="{1129B956-42D8-4527-BB46-C816505F092D}" dt="2025-08-12T17:07:24.463" v="520" actId="20577"/>
      <pc:docMkLst>
        <pc:docMk/>
      </pc:docMkLst>
      <pc:sldChg chg="modSp mod ord">
        <pc:chgData name="Craner, Francis" userId="bacbc4c7-fc84-4868-b145-d1a996a384b5" providerId="ADAL" clId="{1129B956-42D8-4527-BB46-C816505F092D}" dt="2025-08-12T17:03:50.001" v="480" actId="14100"/>
        <pc:sldMkLst>
          <pc:docMk/>
          <pc:sldMk cId="4108071564" sldId="257"/>
        </pc:sldMkLst>
        <pc:picChg chg="mod">
          <ac:chgData name="Craner, Francis" userId="bacbc4c7-fc84-4868-b145-d1a996a384b5" providerId="ADAL" clId="{1129B956-42D8-4527-BB46-C816505F092D}" dt="2025-08-12T17:03:50.001" v="480" actId="14100"/>
          <ac:picMkLst>
            <pc:docMk/>
            <pc:sldMk cId="4108071564" sldId="257"/>
            <ac:picMk id="20" creationId="{AF6C2306-6721-851E-E265-CA5B205E60F2}"/>
          </ac:picMkLst>
        </pc:picChg>
      </pc:sldChg>
      <pc:sldChg chg="del">
        <pc:chgData name="Craner, Francis" userId="bacbc4c7-fc84-4868-b145-d1a996a384b5" providerId="ADAL" clId="{1129B956-42D8-4527-BB46-C816505F092D}" dt="2025-08-12T12:59:07.197" v="7" actId="47"/>
        <pc:sldMkLst>
          <pc:docMk/>
          <pc:sldMk cId="953801336" sldId="259"/>
        </pc:sldMkLst>
      </pc:sldChg>
      <pc:sldChg chg="modSp mod">
        <pc:chgData name="Craner, Francis" userId="bacbc4c7-fc84-4868-b145-d1a996a384b5" providerId="ADAL" clId="{1129B956-42D8-4527-BB46-C816505F092D}" dt="2025-08-12T12:58:38.217" v="6" actId="13926"/>
        <pc:sldMkLst>
          <pc:docMk/>
          <pc:sldMk cId="3276578801" sldId="260"/>
        </pc:sldMkLst>
        <pc:spChg chg="mod">
          <ac:chgData name="Craner, Francis" userId="bacbc4c7-fc84-4868-b145-d1a996a384b5" providerId="ADAL" clId="{1129B956-42D8-4527-BB46-C816505F092D}" dt="2025-08-12T12:57:59.708" v="3" actId="20577"/>
          <ac:spMkLst>
            <pc:docMk/>
            <pc:sldMk cId="3276578801" sldId="260"/>
            <ac:spMk id="2" creationId="{EFBC3319-AD99-9952-6CF2-40F7E3F17EF1}"/>
          </ac:spMkLst>
        </pc:spChg>
        <pc:spChg chg="mod">
          <ac:chgData name="Craner, Francis" userId="bacbc4c7-fc84-4868-b145-d1a996a384b5" providerId="ADAL" clId="{1129B956-42D8-4527-BB46-C816505F092D}" dt="2025-08-12T12:58:38.217" v="6" actId="13926"/>
          <ac:spMkLst>
            <pc:docMk/>
            <pc:sldMk cId="3276578801" sldId="260"/>
            <ac:spMk id="3" creationId="{7EE67F20-1F41-69AD-478F-371280B8C2BC}"/>
          </ac:spMkLst>
        </pc:spChg>
      </pc:sldChg>
      <pc:sldChg chg="modSp del mod">
        <pc:chgData name="Craner, Francis" userId="bacbc4c7-fc84-4868-b145-d1a996a384b5" providerId="ADAL" clId="{1129B956-42D8-4527-BB46-C816505F092D}" dt="2025-08-12T13:08:17.316" v="375" actId="47"/>
        <pc:sldMkLst>
          <pc:docMk/>
          <pc:sldMk cId="3727999335" sldId="261"/>
        </pc:sldMkLst>
        <pc:spChg chg="mod">
          <ac:chgData name="Craner, Francis" userId="bacbc4c7-fc84-4868-b145-d1a996a384b5" providerId="ADAL" clId="{1129B956-42D8-4527-BB46-C816505F092D}" dt="2025-08-12T13:06:10.164" v="372" actId="20577"/>
          <ac:spMkLst>
            <pc:docMk/>
            <pc:sldMk cId="3727999335" sldId="261"/>
            <ac:spMk id="2" creationId="{226AA88A-21CF-28A9-E29B-44A4AB6453ED}"/>
          </ac:spMkLst>
        </pc:spChg>
      </pc:sldChg>
      <pc:sldChg chg="modSp mod ord">
        <pc:chgData name="Craner, Francis" userId="bacbc4c7-fc84-4868-b145-d1a996a384b5" providerId="ADAL" clId="{1129B956-42D8-4527-BB46-C816505F092D}" dt="2025-08-12T13:03:26.101" v="115"/>
        <pc:sldMkLst>
          <pc:docMk/>
          <pc:sldMk cId="2817734811" sldId="264"/>
        </pc:sldMkLst>
        <pc:spChg chg="mod">
          <ac:chgData name="Craner, Francis" userId="bacbc4c7-fc84-4868-b145-d1a996a384b5" providerId="ADAL" clId="{1129B956-42D8-4527-BB46-C816505F092D}" dt="2025-08-12T12:59:43.420" v="38" actId="20577"/>
          <ac:spMkLst>
            <pc:docMk/>
            <pc:sldMk cId="2817734811" sldId="264"/>
            <ac:spMk id="2" creationId="{4F7250E9-36D4-F20E-5D04-3A7F81E55B86}"/>
          </ac:spMkLst>
        </pc:spChg>
      </pc:sldChg>
      <pc:sldChg chg="addSp delSp modSp del mod">
        <pc:chgData name="Craner, Francis" userId="bacbc4c7-fc84-4868-b145-d1a996a384b5" providerId="ADAL" clId="{1129B956-42D8-4527-BB46-C816505F092D}" dt="2025-08-12T13:05:48.214" v="368" actId="47"/>
        <pc:sldMkLst>
          <pc:docMk/>
          <pc:sldMk cId="3065869662" sldId="265"/>
        </pc:sldMkLst>
        <pc:spChg chg="mod">
          <ac:chgData name="Craner, Francis" userId="bacbc4c7-fc84-4868-b145-d1a996a384b5" providerId="ADAL" clId="{1129B956-42D8-4527-BB46-C816505F092D}" dt="2025-08-12T13:04:18.518" v="179" actId="21"/>
          <ac:spMkLst>
            <pc:docMk/>
            <pc:sldMk cId="3065869662" sldId="265"/>
            <ac:spMk id="2" creationId="{0DA07AC3-4F12-CE24-F108-8C489D8C8E01}"/>
          </ac:spMkLst>
        </pc:spChg>
        <pc:spChg chg="mod">
          <ac:chgData name="Craner, Francis" userId="bacbc4c7-fc84-4868-b145-d1a996a384b5" providerId="ADAL" clId="{1129B956-42D8-4527-BB46-C816505F092D}" dt="2025-08-12T13:00:30.309" v="46" actId="6549"/>
          <ac:spMkLst>
            <pc:docMk/>
            <pc:sldMk cId="3065869662" sldId="265"/>
            <ac:spMk id="3" creationId="{AAFCA7D5-3CC7-D226-6EF5-5CF36137D96C}"/>
          </ac:spMkLst>
        </pc:spChg>
        <pc:picChg chg="add del mod">
          <ac:chgData name="Craner, Francis" userId="bacbc4c7-fc84-4868-b145-d1a996a384b5" providerId="ADAL" clId="{1129B956-42D8-4527-BB46-C816505F092D}" dt="2025-08-12T13:04:00.115" v="177" actId="478"/>
          <ac:picMkLst>
            <pc:docMk/>
            <pc:sldMk cId="3065869662" sldId="265"/>
            <ac:picMk id="6" creationId="{7FBC319B-2212-5BF1-FE49-D37809587D0F}"/>
          </ac:picMkLst>
        </pc:picChg>
      </pc:sldChg>
      <pc:sldChg chg="modSp del mod">
        <pc:chgData name="Craner, Francis" userId="bacbc4c7-fc84-4868-b145-d1a996a384b5" providerId="ADAL" clId="{1129B956-42D8-4527-BB46-C816505F092D}" dt="2025-08-12T13:02:01.654" v="79" actId="47"/>
        <pc:sldMkLst>
          <pc:docMk/>
          <pc:sldMk cId="1472609122" sldId="266"/>
        </pc:sldMkLst>
        <pc:spChg chg="mod">
          <ac:chgData name="Craner, Francis" userId="bacbc4c7-fc84-4868-b145-d1a996a384b5" providerId="ADAL" clId="{1129B956-42D8-4527-BB46-C816505F092D}" dt="2025-08-12T13:01:39.682" v="76" actId="21"/>
          <ac:spMkLst>
            <pc:docMk/>
            <pc:sldMk cId="1472609122" sldId="266"/>
            <ac:spMk id="3" creationId="{FFB8E159-1E86-3B52-AE7A-0E609EE93D03}"/>
          </ac:spMkLst>
        </pc:spChg>
      </pc:sldChg>
      <pc:sldChg chg="del">
        <pc:chgData name="Craner, Francis" userId="bacbc4c7-fc84-4868-b145-d1a996a384b5" providerId="ADAL" clId="{1129B956-42D8-4527-BB46-C816505F092D}" dt="2025-08-12T13:02:22.124" v="109" actId="47"/>
        <pc:sldMkLst>
          <pc:docMk/>
          <pc:sldMk cId="4230311211" sldId="267"/>
        </pc:sldMkLst>
      </pc:sldChg>
      <pc:sldChg chg="addSp delSp modSp new mod ord">
        <pc:chgData name="Craner, Francis" userId="bacbc4c7-fc84-4868-b145-d1a996a384b5" providerId="ADAL" clId="{1129B956-42D8-4527-BB46-C816505F092D}" dt="2025-08-12T17:06:01.462" v="491" actId="20577"/>
        <pc:sldMkLst>
          <pc:docMk/>
          <pc:sldMk cId="3164975751" sldId="268"/>
        </pc:sldMkLst>
        <pc:spChg chg="mod">
          <ac:chgData name="Craner, Francis" userId="bacbc4c7-fc84-4868-b145-d1a996a384b5" providerId="ADAL" clId="{1129B956-42D8-4527-BB46-C816505F092D}" dt="2025-08-12T13:02:15.948" v="108" actId="6549"/>
          <ac:spMkLst>
            <pc:docMk/>
            <pc:sldMk cId="3164975751" sldId="268"/>
            <ac:spMk id="2" creationId="{9AB57C40-B1FB-FB06-A6BB-354E2A4ED2B9}"/>
          </ac:spMkLst>
        </pc:spChg>
        <pc:spChg chg="del">
          <ac:chgData name="Craner, Francis" userId="bacbc4c7-fc84-4868-b145-d1a996a384b5" providerId="ADAL" clId="{1129B956-42D8-4527-BB46-C816505F092D}" dt="2025-08-12T13:01:22.462" v="51"/>
          <ac:spMkLst>
            <pc:docMk/>
            <pc:sldMk cId="3164975751" sldId="268"/>
            <ac:spMk id="3" creationId="{E368A248-DA34-1B62-533A-7A002094777B}"/>
          </ac:spMkLst>
        </pc:spChg>
        <pc:spChg chg="mod">
          <ac:chgData name="Craner, Francis" userId="bacbc4c7-fc84-4868-b145-d1a996a384b5" providerId="ADAL" clId="{1129B956-42D8-4527-BB46-C816505F092D}" dt="2025-08-12T17:06:01.462" v="491" actId="20577"/>
          <ac:spMkLst>
            <pc:docMk/>
            <pc:sldMk cId="3164975751" sldId="268"/>
            <ac:spMk id="4" creationId="{A5C44A67-FFBA-4B4C-41E2-20FCBD8D2BB5}"/>
          </ac:spMkLst>
        </pc:spChg>
        <pc:picChg chg="add mod">
          <ac:chgData name="Craner, Francis" userId="bacbc4c7-fc84-4868-b145-d1a996a384b5" providerId="ADAL" clId="{1129B956-42D8-4527-BB46-C816505F092D}" dt="2025-08-12T13:01:49.940" v="78" actId="1076"/>
          <ac:picMkLst>
            <pc:docMk/>
            <pc:sldMk cId="3164975751" sldId="268"/>
            <ac:picMk id="6" creationId="{6BCA96D9-790D-73C3-48C9-72EDCC6169CD}"/>
          </ac:picMkLst>
        </pc:picChg>
      </pc:sldChg>
      <pc:sldChg chg="modSp new mod">
        <pc:chgData name="Craner, Francis" userId="bacbc4c7-fc84-4868-b145-d1a996a384b5" providerId="ADAL" clId="{1129B956-42D8-4527-BB46-C816505F092D}" dt="2025-08-12T17:07:24.463" v="520" actId="20577"/>
        <pc:sldMkLst>
          <pc:docMk/>
          <pc:sldMk cId="1929218357" sldId="269"/>
        </pc:sldMkLst>
        <pc:spChg chg="mod">
          <ac:chgData name="Craner, Francis" userId="bacbc4c7-fc84-4868-b145-d1a996a384b5" providerId="ADAL" clId="{1129B956-42D8-4527-BB46-C816505F092D}" dt="2025-08-12T17:07:24.463" v="520" actId="20577"/>
          <ac:spMkLst>
            <pc:docMk/>
            <pc:sldMk cId="1929218357" sldId="269"/>
            <ac:spMk id="2" creationId="{EAD36643-0EE6-5A2C-BA10-9149F1314C6D}"/>
          </ac:spMkLst>
        </pc:spChg>
        <pc:spChg chg="mod">
          <ac:chgData name="Craner, Francis" userId="bacbc4c7-fc84-4868-b145-d1a996a384b5" providerId="ADAL" clId="{1129B956-42D8-4527-BB46-C816505F092D}" dt="2025-08-12T13:09:29.093" v="458" actId="20577"/>
          <ac:spMkLst>
            <pc:docMk/>
            <pc:sldMk cId="1929218357" sldId="269"/>
            <ac:spMk id="3" creationId="{66029418-E115-C935-CF2D-3C126C85CB54}"/>
          </ac:spMkLst>
        </pc:spChg>
      </pc:sldChg>
      <pc:sldChg chg="addSp delSp modSp new del">
        <pc:chgData name="Craner, Francis" userId="bacbc4c7-fc84-4868-b145-d1a996a384b5" providerId="ADAL" clId="{1129B956-42D8-4527-BB46-C816505F092D}" dt="2025-08-12T13:03:18.242" v="113" actId="680"/>
        <pc:sldMkLst>
          <pc:docMk/>
          <pc:sldMk cId="3866698396" sldId="269"/>
        </pc:sldMkLst>
        <pc:spChg chg="add del">
          <ac:chgData name="Craner, Francis" userId="bacbc4c7-fc84-4868-b145-d1a996a384b5" providerId="ADAL" clId="{1129B956-42D8-4527-BB46-C816505F092D}" dt="2025-08-12T13:03:17.206" v="112"/>
          <ac:spMkLst>
            <pc:docMk/>
            <pc:sldMk cId="3866698396" sldId="269"/>
            <ac:spMk id="4" creationId="{1E7ED863-7A13-4B1E-780C-22478C0E058E}"/>
          </ac:spMkLst>
        </pc:spChg>
        <pc:picChg chg="add mod">
          <ac:chgData name="Craner, Francis" userId="bacbc4c7-fc84-4868-b145-d1a996a384b5" providerId="ADAL" clId="{1129B956-42D8-4527-BB46-C816505F092D}" dt="2025-08-12T13:03:17.206" v="112"/>
          <ac:picMkLst>
            <pc:docMk/>
            <pc:sldMk cId="3866698396" sldId="269"/>
            <ac:picMk id="6" creationId="{7A99D811-3DBC-D6F8-DB37-716203DDDB75}"/>
          </ac:picMkLst>
        </pc:picChg>
      </pc:sldChg>
      <pc:sldChg chg="addSp delSp modSp new mod">
        <pc:chgData name="Craner, Francis" userId="bacbc4c7-fc84-4868-b145-d1a996a384b5" providerId="ADAL" clId="{1129B956-42D8-4527-BB46-C816505F092D}" dt="2025-08-12T13:08:41" v="422" actId="20577"/>
        <pc:sldMkLst>
          <pc:docMk/>
          <pc:sldMk cId="1342697162" sldId="270"/>
        </pc:sldMkLst>
        <pc:spChg chg="mod">
          <ac:chgData name="Craner, Francis" userId="bacbc4c7-fc84-4868-b145-d1a996a384b5" providerId="ADAL" clId="{1129B956-42D8-4527-BB46-C816505F092D}" dt="2025-08-12T13:08:41" v="422" actId="20577"/>
          <ac:spMkLst>
            <pc:docMk/>
            <pc:sldMk cId="1342697162" sldId="270"/>
            <ac:spMk id="2" creationId="{9126A6F1-68CD-DE05-10F7-6E8614D15912}"/>
          </ac:spMkLst>
        </pc:spChg>
        <pc:spChg chg="del">
          <ac:chgData name="Craner, Francis" userId="bacbc4c7-fc84-4868-b145-d1a996a384b5" providerId="ADAL" clId="{1129B956-42D8-4527-BB46-C816505F092D}" dt="2025-08-12T13:07:47.635" v="374" actId="22"/>
          <ac:spMkLst>
            <pc:docMk/>
            <pc:sldMk cId="1342697162" sldId="270"/>
            <ac:spMk id="3" creationId="{DDDA8E13-8F1F-52B5-7E07-DED6F42AB687}"/>
          </ac:spMkLst>
        </pc:spChg>
        <pc:picChg chg="add mod ord">
          <ac:chgData name="Craner, Francis" userId="bacbc4c7-fc84-4868-b145-d1a996a384b5" providerId="ADAL" clId="{1129B956-42D8-4527-BB46-C816505F092D}" dt="2025-08-12T13:07:47.635" v="374" actId="22"/>
          <ac:picMkLst>
            <pc:docMk/>
            <pc:sldMk cId="1342697162" sldId="270"/>
            <ac:picMk id="6" creationId="{4B6CA68B-A513-9833-AEA6-37471B9FA4D9}"/>
          </ac:picMkLst>
        </pc:picChg>
      </pc:sldChg>
      <pc:sldChg chg="new del">
        <pc:chgData name="Craner, Francis" userId="bacbc4c7-fc84-4868-b145-d1a996a384b5" providerId="ADAL" clId="{1129B956-42D8-4527-BB46-C816505F092D}" dt="2025-08-12T13:11:54.038" v="471" actId="47"/>
        <pc:sldMkLst>
          <pc:docMk/>
          <pc:sldMk cId="3271780237" sldId="271"/>
        </pc:sldMkLst>
      </pc:sldChg>
      <pc:sldChg chg="new del">
        <pc:chgData name="Craner, Francis" userId="bacbc4c7-fc84-4868-b145-d1a996a384b5" providerId="ADAL" clId="{1129B956-42D8-4527-BB46-C816505F092D}" dt="2025-08-12T13:11:12.657" v="469" actId="47"/>
        <pc:sldMkLst>
          <pc:docMk/>
          <pc:sldMk cId="3783546565"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8/12/2025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cs typeface="Arial"/>
              </a:rPr>
              <a:t>TAKE FIVE for Safety-</a:t>
            </a:r>
            <a:br>
              <a:rPr lang="en-US" dirty="0"/>
            </a:br>
            <a:r>
              <a:rPr lang="en-US" dirty="0">
                <a:cs typeface="Arial"/>
              </a:rPr>
              <a:t> Legionella</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a:t>August 12, </a:t>
            </a:r>
            <a:r>
              <a:rPr lang="en-US" dirty="0"/>
              <a:t>2025</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D7B09-E781-7798-A5C5-2B04491D5AAB}"/>
              </a:ext>
            </a:extLst>
          </p:cNvPr>
          <p:cNvSpPr>
            <a:spLocks noGrp="1"/>
          </p:cNvSpPr>
          <p:nvPr>
            <p:ph type="title"/>
          </p:nvPr>
        </p:nvSpPr>
        <p:spPr/>
        <p:txBody>
          <a:bodyPr/>
          <a:lstStyle/>
          <a:p>
            <a:r>
              <a:rPr lang="en-US" dirty="0"/>
              <a:t>What is Legionella?</a:t>
            </a:r>
          </a:p>
        </p:txBody>
      </p:sp>
      <p:sp>
        <p:nvSpPr>
          <p:cNvPr id="3" name="Content Placeholder 2">
            <a:extLst>
              <a:ext uri="{FF2B5EF4-FFF2-40B4-BE49-F238E27FC236}">
                <a16:creationId xmlns:a16="http://schemas.microsoft.com/office/drawing/2014/main" id="{5E2C871A-7495-129A-CA1D-0592AF35A396}"/>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Legionnaires' disease is caused by a type of bacteria called </a:t>
            </a:r>
            <a:r>
              <a:rPr lang="en-US" i="1" dirty="0"/>
              <a:t>Legionella</a:t>
            </a:r>
            <a:r>
              <a:rPr lang="en-US" dirty="0"/>
              <a:t>. </a:t>
            </a:r>
          </a:p>
          <a:p>
            <a:pPr marL="342900" indent="-342900">
              <a:buFont typeface="Arial" panose="020B0604020202020204" pitchFamily="34" charset="0"/>
              <a:buChar char="•"/>
            </a:pPr>
            <a:r>
              <a:rPr lang="en-US" dirty="0"/>
              <a:t>The </a:t>
            </a:r>
            <a:r>
              <a:rPr lang="en-US" i="1" dirty="0"/>
              <a:t>Legionella</a:t>
            </a:r>
            <a:r>
              <a:rPr lang="en-US" dirty="0"/>
              <a:t> bacteria are found naturally in the environment, usually in water. The bacteria grow best in warm water, like the kind found in hot tubs, cooling towers, hot water tanks, large plumbing systems, and decorative fountains that are not properly maintained. </a:t>
            </a:r>
          </a:p>
          <a:p>
            <a:pPr marL="342900" indent="-342900">
              <a:buFont typeface="Arial" panose="020B0604020202020204" pitchFamily="34" charset="0"/>
              <a:buChar char="•"/>
            </a:pPr>
            <a:r>
              <a:rPr lang="en-US" dirty="0"/>
              <a:t>People get Legionnaires' disease when they breathe in a mist or vapor (small droplets of water in the air) containing the bacteria.</a:t>
            </a:r>
          </a:p>
          <a:p>
            <a:r>
              <a:rPr lang="en-US" dirty="0"/>
              <a:t> </a:t>
            </a:r>
          </a:p>
        </p:txBody>
      </p:sp>
      <p:sp>
        <p:nvSpPr>
          <p:cNvPr id="4" name="Slide Number Placeholder 3">
            <a:extLst>
              <a:ext uri="{FF2B5EF4-FFF2-40B4-BE49-F238E27FC236}">
                <a16:creationId xmlns:a16="http://schemas.microsoft.com/office/drawing/2014/main" id="{93B51E1B-9914-CEC5-5DB9-9780FBF88FDE}"/>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1501706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8683-B493-98FD-78FD-DA81FFCC6B71}"/>
              </a:ext>
            </a:extLst>
          </p:cNvPr>
          <p:cNvSpPr>
            <a:spLocks noGrp="1"/>
          </p:cNvSpPr>
          <p:nvPr>
            <p:ph type="title"/>
          </p:nvPr>
        </p:nvSpPr>
        <p:spPr/>
        <p:txBody>
          <a:bodyPr/>
          <a:lstStyle/>
          <a:p>
            <a:r>
              <a:rPr lang="en-US" dirty="0"/>
              <a:t>Press Release from NYC Department of Health </a:t>
            </a:r>
          </a:p>
        </p:txBody>
      </p:sp>
      <p:sp>
        <p:nvSpPr>
          <p:cNvPr id="4" name="Slide Number Placeholder 3">
            <a:extLst>
              <a:ext uri="{FF2B5EF4-FFF2-40B4-BE49-F238E27FC236}">
                <a16:creationId xmlns:a16="http://schemas.microsoft.com/office/drawing/2014/main" id="{C249656E-124B-4289-4C5A-E15216B8AA02}"/>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pic>
        <p:nvPicPr>
          <p:cNvPr id="20" name="Content Placeholder 19">
            <a:extLst>
              <a:ext uri="{FF2B5EF4-FFF2-40B4-BE49-F238E27FC236}">
                <a16:creationId xmlns:a16="http://schemas.microsoft.com/office/drawing/2014/main" id="{AF6C2306-6721-851E-E265-CA5B205E60F2}"/>
              </a:ext>
            </a:extLst>
          </p:cNvPr>
          <p:cNvPicPr>
            <a:picLocks noGrp="1" noChangeAspect="1"/>
          </p:cNvPicPr>
          <p:nvPr>
            <p:ph idx="1"/>
          </p:nvPr>
        </p:nvPicPr>
        <p:blipFill>
          <a:blip r:embed="rId2"/>
          <a:stretch>
            <a:fillRect/>
          </a:stretch>
        </p:blipFill>
        <p:spPr>
          <a:xfrm>
            <a:off x="511343" y="1521995"/>
            <a:ext cx="8386010" cy="4717131"/>
          </a:xfrm>
          <a:prstGeom prst="rect">
            <a:avLst/>
          </a:prstGeom>
        </p:spPr>
      </p:pic>
    </p:spTree>
    <p:extLst>
      <p:ext uri="{BB962C8B-B14F-4D97-AF65-F5344CB8AC3E}">
        <p14:creationId xmlns:p14="http://schemas.microsoft.com/office/powerpoint/2010/main" val="4108071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3319-AD99-9952-6CF2-40F7E3F17EF1}"/>
              </a:ext>
            </a:extLst>
          </p:cNvPr>
          <p:cNvSpPr>
            <a:spLocks noGrp="1"/>
          </p:cNvSpPr>
          <p:nvPr>
            <p:ph type="title"/>
          </p:nvPr>
        </p:nvSpPr>
        <p:spPr/>
        <p:txBody>
          <a:bodyPr/>
          <a:lstStyle/>
          <a:p>
            <a:r>
              <a:rPr lang="en-US" dirty="0"/>
              <a:t>Q&amp;A </a:t>
            </a:r>
            <a:br>
              <a:rPr lang="en-US" dirty="0"/>
            </a:br>
            <a:r>
              <a:rPr lang="en-US" dirty="0"/>
              <a:t>(NYS Health Department)</a:t>
            </a:r>
          </a:p>
        </p:txBody>
      </p:sp>
      <p:sp>
        <p:nvSpPr>
          <p:cNvPr id="3" name="Content Placeholder 2">
            <a:extLst>
              <a:ext uri="{FF2B5EF4-FFF2-40B4-BE49-F238E27FC236}">
                <a16:creationId xmlns:a16="http://schemas.microsoft.com/office/drawing/2014/main" id="{7EE67F20-1F41-69AD-478F-371280B8C2BC}"/>
              </a:ext>
            </a:extLst>
          </p:cNvPr>
          <p:cNvSpPr>
            <a:spLocks noGrp="1"/>
          </p:cNvSpPr>
          <p:nvPr>
            <p:ph idx="1"/>
          </p:nvPr>
        </p:nvSpPr>
        <p:spPr/>
        <p:txBody>
          <a:bodyPr>
            <a:normAutofit fontScale="32500" lnSpcReduction="20000"/>
          </a:bodyPr>
          <a:lstStyle/>
          <a:p>
            <a:pPr fontAlgn="t"/>
            <a:r>
              <a:rPr lang="en-US" b="1" dirty="0"/>
              <a:t>Q. How do you get Legionnaires' disease?</a:t>
            </a:r>
          </a:p>
          <a:p>
            <a:r>
              <a:rPr lang="en-US" dirty="0"/>
              <a:t>A: </a:t>
            </a:r>
            <a:r>
              <a:rPr lang="en-US" dirty="0">
                <a:highlight>
                  <a:srgbClr val="FFFF00"/>
                </a:highlight>
              </a:rPr>
              <a:t>People can get Legionnaires' disease if they breathe in mist or vapor containing the bacteria. </a:t>
            </a:r>
            <a:r>
              <a:rPr lang="en-US" b="1" dirty="0"/>
              <a:t>The bacteria are not spread from one person to another person.</a:t>
            </a:r>
            <a:r>
              <a:rPr lang="en-US" dirty="0"/>
              <a:t> A person diagnosed with Legionnaires' disease is not contagious.</a:t>
            </a:r>
          </a:p>
          <a:p>
            <a:r>
              <a:rPr lang="en-US" dirty="0"/>
              <a:t>Patients in health care settings with very weak immune systems may also get Legionnaire's disease when they breathe in water containing the bacteria.</a:t>
            </a:r>
          </a:p>
          <a:p>
            <a:pPr fontAlgn="t"/>
            <a:r>
              <a:rPr lang="en-US" b="1" dirty="0"/>
              <a:t>Q. What are my chances for getting Legionnaire's disease if I live in a neighborhood or spend time near a building that tests positive for </a:t>
            </a:r>
            <a:r>
              <a:rPr lang="en-US" b="1" i="1" dirty="0"/>
              <a:t>Legionella</a:t>
            </a:r>
            <a:r>
              <a:rPr lang="en-US" b="1" dirty="0"/>
              <a:t>?</a:t>
            </a:r>
          </a:p>
          <a:p>
            <a:r>
              <a:rPr lang="en-US" dirty="0"/>
              <a:t>A: </a:t>
            </a:r>
            <a:r>
              <a:rPr lang="en-US" dirty="0">
                <a:highlight>
                  <a:srgbClr val="FFFF00"/>
                </a:highlight>
              </a:rPr>
              <a:t>Healthy people, including children, are not likely to get </a:t>
            </a:r>
            <a:r>
              <a:rPr lang="en-US" i="1" dirty="0">
                <a:highlight>
                  <a:srgbClr val="FFFF00"/>
                </a:highlight>
              </a:rPr>
              <a:t>Legionella</a:t>
            </a:r>
            <a:r>
              <a:rPr lang="en-US" dirty="0">
                <a:highlight>
                  <a:srgbClr val="FFFF00"/>
                </a:highlight>
              </a:rPr>
              <a:t> from being near a cooling tower that tests positive. </a:t>
            </a:r>
            <a:r>
              <a:rPr lang="en-US" i="1" dirty="0">
                <a:highlight>
                  <a:srgbClr val="FFFF00"/>
                </a:highlight>
              </a:rPr>
              <a:t>Legionella</a:t>
            </a:r>
            <a:r>
              <a:rPr lang="en-US" dirty="0">
                <a:highlight>
                  <a:srgbClr val="FFFF00"/>
                </a:highlight>
              </a:rPr>
              <a:t> is so common in the environment that most people probably have been exposed in the past and not become ill.</a:t>
            </a:r>
          </a:p>
          <a:p>
            <a:r>
              <a:rPr lang="en-US" dirty="0">
                <a:highlight>
                  <a:srgbClr val="FFFF00"/>
                </a:highlight>
              </a:rPr>
              <a:t>People at higher risk of getting sick are those 50 years of age or older, current or former smokers, those with a chronic lung disease (like COPD or emphysema), those with a weak immune system from diseases like cancer, diabetes, or kidney failure, and people who take drugs that suppress (weaken) the immune system (like after a transplant operation or chemotherapy). If you are concerned about your health, you should speak with your health care provider. Symptoms of Legionnaire's Disease may include cough, shortness of breath, high fever, muscle aches, and headaches within 2-10 days after a potential exposure.</a:t>
            </a:r>
          </a:p>
          <a:p>
            <a:pPr fontAlgn="t"/>
            <a:r>
              <a:rPr lang="en-US" b="1" dirty="0"/>
              <a:t>Q. Why are cooling towers tested for </a:t>
            </a:r>
            <a:r>
              <a:rPr lang="en-US" b="1" i="1" dirty="0"/>
              <a:t>Legionella</a:t>
            </a:r>
            <a:r>
              <a:rPr lang="en-US" b="1" dirty="0"/>
              <a:t>?</a:t>
            </a:r>
          </a:p>
          <a:p>
            <a:r>
              <a:rPr lang="en-US" dirty="0"/>
              <a:t>A: Cooling towers are tested for </a:t>
            </a:r>
            <a:r>
              <a:rPr lang="en-US" i="1" dirty="0"/>
              <a:t>Legionella</a:t>
            </a:r>
            <a:r>
              <a:rPr lang="en-US" dirty="0"/>
              <a:t> bacteria to assess the effectiveness of routine disinfection and maintenance. </a:t>
            </a:r>
            <a:r>
              <a:rPr lang="en-US" i="1" dirty="0"/>
              <a:t>Legionella</a:t>
            </a:r>
            <a:r>
              <a:rPr lang="en-US" dirty="0"/>
              <a:t> is common in the environment and many cooling towers test positive. Certain types of tests may also indicate the presence of organisms that are no longer active.</a:t>
            </a:r>
          </a:p>
          <a:p>
            <a:r>
              <a:rPr lang="en-US" dirty="0"/>
              <a:t>Sometimes testing is part of an investigation into existing cases of Legionnaire's disease to see if the illnesses are associated with a particular cooling tower. A positive result in a cooling tower does not necessarily mean that people will be exposed to the bacteria in the water of the cooling tower or become ill.</a:t>
            </a:r>
          </a:p>
          <a:p>
            <a:pPr fontAlgn="t"/>
            <a:r>
              <a:rPr lang="en-US" b="1" dirty="0"/>
              <a:t>Q. What happens if a cooling tower tests positive?</a:t>
            </a:r>
          </a:p>
          <a:p>
            <a:r>
              <a:rPr lang="en-US" dirty="0"/>
              <a:t>A: As many as half of the cooling towers are likely to test positive for legionella. A positive test does not mean that people in the vicinity will get sick. In fact, sampling results are a poor indicator of the public health impact of legionella. Positive sampling results mean the owner needs to take corrective measures to decontaminate and disinfect the cooling tower in order to meet industry standards. They then need to retest to confirm that the problem has been addressed.</a:t>
            </a:r>
          </a:p>
          <a:p>
            <a:pPr fontAlgn="t"/>
            <a:r>
              <a:rPr lang="en-US" b="1" dirty="0"/>
              <a:t>Q. Do building owners have to report if they have cooling towers?</a:t>
            </a:r>
          </a:p>
          <a:p>
            <a:r>
              <a:rPr lang="en-US" dirty="0"/>
              <a:t>A: Yes. Under a new state regulation, all owners of cooling towers are required to register their towers, test their towers for bacteria, clean and disinfect after testing, and have a regular maintenance program. Every cooling tower needs to be registered – whether it is at a school, residential building, office building or business. Registration of cooling towers in New York State enables health officials to respond rapidly to outbreaks of Legionnaire's disease and monitor inspections, annual certification, maintenance plans, sample collection and culture testing.</a:t>
            </a:r>
          </a:p>
          <a:p>
            <a:endParaRPr lang="en-US" dirty="0"/>
          </a:p>
        </p:txBody>
      </p:sp>
      <p:sp>
        <p:nvSpPr>
          <p:cNvPr id="4" name="Slide Number Placeholder 3">
            <a:extLst>
              <a:ext uri="{FF2B5EF4-FFF2-40B4-BE49-F238E27FC236}">
                <a16:creationId xmlns:a16="http://schemas.microsoft.com/office/drawing/2014/main" id="{F2D36FF8-4789-FF5A-0261-F5AB8F0C3AAD}"/>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3276578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A6F1-68CD-DE05-10F7-6E8614D15912}"/>
              </a:ext>
            </a:extLst>
          </p:cNvPr>
          <p:cNvSpPr>
            <a:spLocks noGrp="1"/>
          </p:cNvSpPr>
          <p:nvPr>
            <p:ph type="title"/>
          </p:nvPr>
        </p:nvSpPr>
        <p:spPr/>
        <p:txBody>
          <a:bodyPr/>
          <a:lstStyle/>
          <a:p>
            <a:r>
              <a:rPr lang="en-US" dirty="0"/>
              <a:t>BNL Implementation</a:t>
            </a:r>
            <a:br>
              <a:rPr lang="en-US" dirty="0"/>
            </a:br>
            <a:r>
              <a:rPr lang="en-US" dirty="0"/>
              <a:t>SBMS Legionella Subject Area</a:t>
            </a:r>
          </a:p>
        </p:txBody>
      </p:sp>
      <p:pic>
        <p:nvPicPr>
          <p:cNvPr id="6" name="Content Placeholder 5">
            <a:extLst>
              <a:ext uri="{FF2B5EF4-FFF2-40B4-BE49-F238E27FC236}">
                <a16:creationId xmlns:a16="http://schemas.microsoft.com/office/drawing/2014/main" id="{4B6CA68B-A513-9833-AEA6-37471B9FA4D9}"/>
              </a:ext>
            </a:extLst>
          </p:cNvPr>
          <p:cNvPicPr>
            <a:picLocks noGrp="1" noChangeAspect="1"/>
          </p:cNvPicPr>
          <p:nvPr>
            <p:ph idx="1"/>
          </p:nvPr>
        </p:nvPicPr>
        <p:blipFill>
          <a:blip r:embed="rId2"/>
          <a:stretch>
            <a:fillRect/>
          </a:stretch>
        </p:blipFill>
        <p:spPr>
          <a:xfrm>
            <a:off x="832556" y="1825625"/>
            <a:ext cx="7478888" cy="4206875"/>
          </a:xfrm>
          <a:prstGeom prst="rect">
            <a:avLst/>
          </a:prstGeom>
        </p:spPr>
      </p:pic>
      <p:sp>
        <p:nvSpPr>
          <p:cNvPr id="4" name="Slide Number Placeholder 3">
            <a:extLst>
              <a:ext uri="{FF2B5EF4-FFF2-40B4-BE49-F238E27FC236}">
                <a16:creationId xmlns:a16="http://schemas.microsoft.com/office/drawing/2014/main" id="{79182103-9E2D-E5A8-81D0-73AE7E95B235}"/>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Tree>
    <p:extLst>
      <p:ext uri="{BB962C8B-B14F-4D97-AF65-F5344CB8AC3E}">
        <p14:creationId xmlns:p14="http://schemas.microsoft.com/office/powerpoint/2010/main" val="134269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7C40-B1FB-FB06-A6BB-354E2A4ED2B9}"/>
              </a:ext>
            </a:extLst>
          </p:cNvPr>
          <p:cNvSpPr>
            <a:spLocks noGrp="1"/>
          </p:cNvSpPr>
          <p:nvPr>
            <p:ph type="title"/>
          </p:nvPr>
        </p:nvSpPr>
        <p:spPr/>
        <p:txBody>
          <a:bodyPr/>
          <a:lstStyle/>
          <a:p>
            <a:r>
              <a:rPr lang="en-US" dirty="0"/>
              <a:t>Work Planning/ Worker Safety and Health</a:t>
            </a:r>
          </a:p>
        </p:txBody>
      </p:sp>
      <p:sp>
        <p:nvSpPr>
          <p:cNvPr id="4" name="Text Placeholder 3">
            <a:extLst>
              <a:ext uri="{FF2B5EF4-FFF2-40B4-BE49-F238E27FC236}">
                <a16:creationId xmlns:a16="http://schemas.microsoft.com/office/drawing/2014/main" id="{A5C44A67-FFBA-4B4C-41E2-20FCBD8D2BB5}"/>
              </a:ext>
            </a:extLst>
          </p:cNvPr>
          <p:cNvSpPr>
            <a:spLocks noGrp="1"/>
          </p:cNvSpPr>
          <p:nvPr>
            <p:ph type="body" sz="half" idx="2"/>
          </p:nvPr>
        </p:nvSpPr>
        <p:spPr/>
        <p:txBody>
          <a:bodyPr/>
          <a:lstStyle/>
          <a:p>
            <a:pPr marL="342900" indent="-342900">
              <a:buFont typeface="Arial" panose="020B0604020202020204" pitchFamily="34" charset="0"/>
              <a:buChar char="•"/>
            </a:pPr>
            <a:r>
              <a:rPr lang="en-US" dirty="0"/>
              <a:t>Chemical Safety</a:t>
            </a:r>
          </a:p>
          <a:p>
            <a:pPr marL="342900" indent="-342900">
              <a:buFont typeface="Arial" panose="020B0604020202020204" pitchFamily="34" charset="0"/>
              <a:buChar char="•"/>
            </a:pPr>
            <a:r>
              <a:rPr lang="en-US" dirty="0"/>
              <a:t>Confined Space</a:t>
            </a:r>
          </a:p>
          <a:p>
            <a:pPr marL="342900" indent="-342900">
              <a:buFont typeface="Arial" panose="020B0604020202020204" pitchFamily="34" charset="0"/>
              <a:buChar char="•"/>
            </a:pPr>
            <a:r>
              <a:rPr lang="en-US" dirty="0"/>
              <a:t>Hazardous Energy Control</a:t>
            </a:r>
          </a:p>
          <a:p>
            <a:pPr marL="342900" indent="-342900">
              <a:buFont typeface="Arial" panose="020B0604020202020204" pitchFamily="34" charset="0"/>
              <a:buChar char="•"/>
            </a:pPr>
            <a:r>
              <a:rPr lang="en-US" dirty="0"/>
              <a:t>Ladder Safety</a:t>
            </a:r>
          </a:p>
          <a:p>
            <a:pPr marL="342900" indent="-342900">
              <a:buFont typeface="Arial" panose="020B0604020202020204" pitchFamily="34" charset="0"/>
              <a:buChar char="•"/>
            </a:pPr>
            <a:r>
              <a:rPr lang="en-US" dirty="0"/>
              <a:t>Potential Work at Heights</a:t>
            </a:r>
          </a:p>
          <a:p>
            <a:pPr marL="342900" indent="-342900">
              <a:buFont typeface="Arial" panose="020B0604020202020204" pitchFamily="34" charset="0"/>
              <a:buChar char="•"/>
            </a:pPr>
            <a:r>
              <a:rPr lang="en-US" dirty="0"/>
              <a:t>Legionella</a:t>
            </a:r>
          </a:p>
          <a:p>
            <a:endParaRPr lang="en-US" dirty="0"/>
          </a:p>
        </p:txBody>
      </p:sp>
      <p:sp>
        <p:nvSpPr>
          <p:cNvPr id="5" name="Slide Number Placeholder 4">
            <a:extLst>
              <a:ext uri="{FF2B5EF4-FFF2-40B4-BE49-F238E27FC236}">
                <a16:creationId xmlns:a16="http://schemas.microsoft.com/office/drawing/2014/main" id="{DF431848-EFB0-E5FD-B9D3-5C3F00368FA0}"/>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pic>
        <p:nvPicPr>
          <p:cNvPr id="6" name="Picture Placeholder 5">
            <a:extLst>
              <a:ext uri="{FF2B5EF4-FFF2-40B4-BE49-F238E27FC236}">
                <a16:creationId xmlns:a16="http://schemas.microsoft.com/office/drawing/2014/main" id="{6BCA96D9-790D-73C3-48C9-72EDCC6169CD}"/>
              </a:ext>
            </a:extLst>
          </p:cNvPr>
          <p:cNvPicPr>
            <a:picLocks noGrp="1" noChangeAspect="1"/>
          </p:cNvPicPr>
          <p:nvPr>
            <p:ph type="pic" idx="1"/>
          </p:nvPr>
        </p:nvPicPr>
        <p:blipFill>
          <a:blip r:embed="rId2"/>
          <a:srcRect l="10520" r="10520"/>
          <a:stretch>
            <a:fillRect/>
          </a:stretch>
        </p:blipFill>
        <p:spPr>
          <a:xfrm rot="5400000">
            <a:off x="3801804" y="1302170"/>
            <a:ext cx="4873625" cy="4629150"/>
          </a:xfrm>
          <a:prstGeom prst="rect">
            <a:avLst/>
          </a:prstGeom>
        </p:spPr>
      </p:pic>
    </p:spTree>
    <p:extLst>
      <p:ext uri="{BB962C8B-B14F-4D97-AF65-F5344CB8AC3E}">
        <p14:creationId xmlns:p14="http://schemas.microsoft.com/office/powerpoint/2010/main" val="316497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6643-0EE6-5A2C-BA10-9149F1314C6D}"/>
              </a:ext>
            </a:extLst>
          </p:cNvPr>
          <p:cNvSpPr>
            <a:spLocks noGrp="1"/>
          </p:cNvSpPr>
          <p:nvPr>
            <p:ph type="title"/>
          </p:nvPr>
        </p:nvSpPr>
        <p:spPr/>
        <p:txBody>
          <a:bodyPr>
            <a:normAutofit/>
          </a:bodyPr>
          <a:lstStyle/>
          <a:p>
            <a:r>
              <a:rPr lang="en-US" dirty="0"/>
              <a:t>Environmental Requirements associated </a:t>
            </a:r>
            <a:r>
              <a:rPr lang="en-US"/>
              <a:t>with Chemicals</a:t>
            </a:r>
            <a:endParaRPr lang="en-US" dirty="0"/>
          </a:p>
        </p:txBody>
      </p:sp>
      <p:sp>
        <p:nvSpPr>
          <p:cNvPr id="3" name="Content Placeholder 2">
            <a:extLst>
              <a:ext uri="{FF2B5EF4-FFF2-40B4-BE49-F238E27FC236}">
                <a16:creationId xmlns:a16="http://schemas.microsoft.com/office/drawing/2014/main" id="{66029418-E115-C935-CF2D-3C126C85CB54}"/>
              </a:ext>
            </a:extLst>
          </p:cNvPr>
          <p:cNvSpPr>
            <a:spLocks noGrp="1"/>
          </p:cNvSpPr>
          <p:nvPr>
            <p:ph idx="1"/>
          </p:nvPr>
        </p:nvSpPr>
        <p:spPr/>
        <p:txBody>
          <a:bodyPr/>
          <a:lstStyle/>
          <a:p>
            <a:pPr marL="342900" indent="-342900">
              <a:buFont typeface="Arial" panose="020B0604020202020204" pitchFamily="34" charset="0"/>
              <a:buChar char="•"/>
            </a:pPr>
            <a:r>
              <a:rPr lang="en-US" dirty="0"/>
              <a:t>Chemical Storage Tanks- Article 12</a:t>
            </a:r>
          </a:p>
          <a:p>
            <a:pPr marL="342900" indent="-342900">
              <a:buFont typeface="Arial" panose="020B0604020202020204" pitchFamily="34" charset="0"/>
              <a:buChar char="•"/>
            </a:pPr>
            <a:r>
              <a:rPr lang="en-US" dirty="0"/>
              <a:t>Wastewater Discharges- Wastewater Discharge Limits (“SPDES”)</a:t>
            </a:r>
          </a:p>
          <a:p>
            <a:pPr marL="342900" indent="-342900">
              <a:buFont typeface="Arial" panose="020B0604020202020204" pitchFamily="34" charset="0"/>
              <a:buChar char="•"/>
            </a:pPr>
            <a:r>
              <a:rPr lang="en-US" dirty="0"/>
              <a:t>Pesticide Use Requirements</a:t>
            </a:r>
          </a:p>
        </p:txBody>
      </p:sp>
      <p:sp>
        <p:nvSpPr>
          <p:cNvPr id="4" name="Slide Number Placeholder 3">
            <a:extLst>
              <a:ext uri="{FF2B5EF4-FFF2-40B4-BE49-F238E27FC236}">
                <a16:creationId xmlns:a16="http://schemas.microsoft.com/office/drawing/2014/main" id="{23884A67-6542-9302-235E-C4CA7208BF0D}"/>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192921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50E9-36D4-F20E-5D04-3A7F81E55B86}"/>
              </a:ext>
            </a:extLst>
          </p:cNvPr>
          <p:cNvSpPr>
            <a:spLocks noGrp="1"/>
          </p:cNvSpPr>
          <p:nvPr>
            <p:ph type="title"/>
          </p:nvPr>
        </p:nvSpPr>
        <p:spPr/>
        <p:txBody>
          <a:bodyPr>
            <a:normAutofit/>
          </a:bodyPr>
          <a:lstStyle/>
          <a:p>
            <a:r>
              <a:rPr lang="en-US" dirty="0"/>
              <a:t>Other Concerns with Chemical Use- Corrosion</a:t>
            </a:r>
          </a:p>
        </p:txBody>
      </p:sp>
      <p:pic>
        <p:nvPicPr>
          <p:cNvPr id="6" name="Content Placeholder 5">
            <a:extLst>
              <a:ext uri="{FF2B5EF4-FFF2-40B4-BE49-F238E27FC236}">
                <a16:creationId xmlns:a16="http://schemas.microsoft.com/office/drawing/2014/main" id="{FC39E37D-6CDF-2E99-716B-4E70EB38A341}"/>
              </a:ext>
            </a:extLst>
          </p:cNvPr>
          <p:cNvPicPr>
            <a:picLocks noGrp="1" noChangeAspect="1"/>
          </p:cNvPicPr>
          <p:nvPr>
            <p:ph idx="1"/>
          </p:nvPr>
        </p:nvPicPr>
        <p:blipFill>
          <a:blip r:embed="rId2"/>
          <a:stretch>
            <a:fillRect/>
          </a:stretch>
        </p:blipFill>
        <p:spPr>
          <a:xfrm>
            <a:off x="832556" y="1825625"/>
            <a:ext cx="7478888" cy="4206875"/>
          </a:xfrm>
          <a:prstGeom prst="rect">
            <a:avLst/>
          </a:prstGeom>
        </p:spPr>
      </p:pic>
      <p:sp>
        <p:nvSpPr>
          <p:cNvPr id="4" name="Slide Number Placeholder 3">
            <a:extLst>
              <a:ext uri="{FF2B5EF4-FFF2-40B4-BE49-F238E27FC236}">
                <a16:creationId xmlns:a16="http://schemas.microsoft.com/office/drawing/2014/main" id="{AD296997-7E8D-5618-304B-304526BF0EEA}"/>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Tree>
    <p:extLst>
      <p:ext uri="{BB962C8B-B14F-4D97-AF65-F5344CB8AC3E}">
        <p14:creationId xmlns:p14="http://schemas.microsoft.com/office/powerpoint/2010/main" val="2817734811"/>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14601</TotalTime>
  <Words>782</Words>
  <Application>Microsoft Office PowerPoint</Application>
  <PresentationFormat>On-screen Show (4:3)</PresentationFormat>
  <Paragraphs>44</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BNL</vt:lpstr>
      <vt:lpstr>TAKE FIVE for Safety-  Legionella </vt:lpstr>
      <vt:lpstr>What is Legionella?</vt:lpstr>
      <vt:lpstr>Press Release from NYC Department of Health </vt:lpstr>
      <vt:lpstr>Q&amp;A  (NYS Health Department)</vt:lpstr>
      <vt:lpstr>BNL Implementation SBMS Legionella Subject Area</vt:lpstr>
      <vt:lpstr>Work Planning/ Worker Safety and Health</vt:lpstr>
      <vt:lpstr>Environmental Requirements associated with Chemicals</vt:lpstr>
      <vt:lpstr>Other Concerns with Chemical Use- Corrosion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55</cp:revision>
  <cp:lastPrinted>2023-07-18T16:26:11Z</cp:lastPrinted>
  <dcterms:created xsi:type="dcterms:W3CDTF">2021-06-07T15:08:31Z</dcterms:created>
  <dcterms:modified xsi:type="dcterms:W3CDTF">2025-08-12T17:07:32Z</dcterms:modified>
  <cp:category/>
</cp:coreProperties>
</file>