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12,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J. Ritter/D.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well</a:t>
            </a:r>
          </a:p>
          <a:p>
            <a:r>
              <a:rPr lang="en-US" dirty="0"/>
              <a:t>Track to replace terminal foils  </a:t>
            </a:r>
            <a:r>
              <a:rPr lang="en-US" dirty="0" err="1"/>
              <a:t>wednesday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–External User</a:t>
            </a:r>
          </a:p>
          <a:p>
            <a:r>
              <a:rPr lang="en-US" dirty="0"/>
              <a:t>Provided a RHIC fill on last Friday</a:t>
            </a:r>
          </a:p>
          <a:p>
            <a:r>
              <a:rPr lang="en-US" dirty="0"/>
              <a:t>Worked on source </a:t>
            </a:r>
          </a:p>
          <a:p>
            <a:r>
              <a:rPr lang="en-US" dirty="0"/>
              <a:t>Now sufficient intensity beam at end of TTB , </a:t>
            </a:r>
          </a:p>
          <a:p>
            <a:r>
              <a:rPr lang="en-US" dirty="0"/>
              <a:t>Still working on stability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lnSpcReduction="1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Working on proton and H</a:t>
            </a:r>
            <a:r>
              <a:rPr lang="en-US" sz="1900" baseline="-25000" dirty="0"/>
              <a:t>2</a:t>
            </a:r>
            <a:r>
              <a:rPr lang="en-US" sz="1900" baseline="30000" dirty="0"/>
              <a:t>+</a:t>
            </a:r>
            <a:r>
              <a:rPr lang="en-US" sz="19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H</a:t>
            </a:r>
            <a:r>
              <a:rPr lang="en-US" sz="1900" baseline="-25000" dirty="0"/>
              <a:t>2</a:t>
            </a:r>
            <a:r>
              <a:rPr lang="en-US" sz="1900" baseline="30000" dirty="0"/>
              <a:t>+</a:t>
            </a:r>
            <a:r>
              <a:rPr lang="en-US" sz="1900" dirty="0"/>
              <a:t> was seen at end of EtB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 Continue to work  Proton in booster </a:t>
            </a:r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43360" y="3733800"/>
            <a:ext cx="18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O</a:t>
            </a:r>
            <a:r>
              <a:rPr lang="en-US" baseline="30000" dirty="0"/>
              <a:t>+5</a:t>
            </a:r>
            <a:r>
              <a:rPr lang="en-US" dirty="0"/>
              <a:t> Si</a:t>
            </a:r>
            <a:r>
              <a:rPr lang="en-US" baseline="30000" dirty="0"/>
              <a:t>+11 ,</a:t>
            </a:r>
            <a:r>
              <a:rPr lang="en-US" dirty="0"/>
              <a:t> Fe</a:t>
            </a:r>
            <a:r>
              <a:rPr lang="en-US" baseline="30000" dirty="0"/>
              <a:t>+20</a:t>
            </a:r>
            <a:r>
              <a:rPr lang="en-US" dirty="0"/>
              <a:t> , Tb</a:t>
            </a:r>
            <a:r>
              <a:rPr lang="en-US" baseline="30000" dirty="0"/>
              <a:t>+35</a:t>
            </a:r>
            <a:r>
              <a:rPr lang="en-US" dirty="0"/>
              <a:t> Ta</a:t>
            </a:r>
            <a:r>
              <a:rPr lang="en-US" baseline="30000" dirty="0"/>
              <a:t>+38, </a:t>
            </a:r>
            <a:r>
              <a:rPr lang="en-US" dirty="0"/>
              <a:t> Bi</a:t>
            </a:r>
            <a:r>
              <a:rPr lang="en-US" baseline="30000" dirty="0"/>
              <a:t>+47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D455CA-37AC-169D-28C5-272B13DAA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288" y="3046171"/>
            <a:ext cx="5606791" cy="35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243057</TotalTime>
  <Words>144</Words>
  <Application>Microsoft Macintosh PowerPoint</Application>
  <PresentationFormat>On-screen Show (4:3)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623</cp:revision>
  <dcterms:created xsi:type="dcterms:W3CDTF">2021-06-08T16:06:04Z</dcterms:created>
  <dcterms:modified xsi:type="dcterms:W3CDTF">2025-08-12T13:15:36Z</dcterms:modified>
  <cp:category/>
</cp:coreProperties>
</file>