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2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96" d="100"/>
          <a:sy n="96" d="100"/>
        </p:scale>
        <p:origin x="20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35264" y="6729179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72292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7E82C-95BA-82FE-43E2-6D70790CBD22}"/>
              </a:ext>
            </a:extLst>
          </p:cNvPr>
          <p:cNvSpPr txBox="1"/>
          <p:nvPr/>
        </p:nvSpPr>
        <p:spPr>
          <a:xfrm>
            <a:off x="4547836" y="474114"/>
            <a:ext cx="37600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July 26 was one of the best days yet !</a:t>
            </a:r>
            <a:r>
              <a:rPr kumimoji="0" lang="zh-TW" alt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73DD4-1D06-6594-2A93-1AED108BD62C}"/>
              </a:ext>
            </a:extLst>
          </p:cNvPr>
          <p:cNvSpPr/>
          <p:nvPr/>
        </p:nvSpPr>
        <p:spPr>
          <a:xfrm>
            <a:off x="2084795" y="6324217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6C93B-D881-4BFA-7681-B31B9317EEAC}"/>
              </a:ext>
            </a:extLst>
          </p:cNvPr>
          <p:cNvSpPr txBox="1"/>
          <p:nvPr/>
        </p:nvSpPr>
        <p:spPr>
          <a:xfrm>
            <a:off x="2355577" y="6165574"/>
            <a:ext cx="53229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D1E50497-373E-B0AA-24DB-3F7060BD7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1067946"/>
            <a:ext cx="9144000" cy="47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1" y="681535"/>
            <a:ext cx="8795827" cy="60299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to make efficient use of the available beam time.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high throughput data taking (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30GB/s): by adjusting various data paths between the event servers </a:t>
            </a: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buffer-boxes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 field measurements outside sPHENIX Detector/Magnet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6AD76-AE67-88E5-B52D-0A23D6F3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7" y="2967115"/>
            <a:ext cx="4117281" cy="3282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D0DEF-5102-4B19-5734-679713F39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907" y="2991220"/>
            <a:ext cx="4462215" cy="3279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906BE-D944-B373-1198-80384EC0B1EF}"/>
              </a:ext>
            </a:extLst>
          </p:cNvPr>
          <p:cNvSpPr txBox="1"/>
          <p:nvPr/>
        </p:nvSpPr>
        <p:spPr>
          <a:xfrm>
            <a:off x="329508" y="6167233"/>
            <a:ext cx="8679878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beam height/hole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around beampipe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At the bottom of magnet/HCAL (~z=0)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done again on Wed. (Aug. 13)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87F700-EA0C-08F9-9A6A-C411C35DBBC3}"/>
              </a:ext>
            </a:extLst>
          </p:cNvPr>
          <p:cNvCxnSpPr/>
          <p:nvPr/>
        </p:nvCxnSpPr>
        <p:spPr>
          <a:xfrm flipH="1" flipV="1">
            <a:off x="1759789" y="5857336"/>
            <a:ext cx="905773" cy="448307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0BD5B8F8-8EEB-86D7-837E-F589BA2E4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781272"/>
            <a:ext cx="9144000" cy="52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57931</TotalTime>
  <Words>133</Words>
  <Application>Microsoft Office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565</cp:revision>
  <dcterms:modified xsi:type="dcterms:W3CDTF">2025-08-12T12:20:11Z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