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8/12/25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12 August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12 August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12 August 2025</a:t>
            </a:r>
            <a:endParaRPr lang="en-US" dirty="0"/>
          </a:p>
        </p:txBody>
      </p:sp>
      <p:pic>
        <p:nvPicPr>
          <p:cNvPr id="4" name="Picture 3" descr="Chart, treemap chart&#10;&#10;AI-generated content may be incorrect.">
            <a:extLst>
              <a:ext uri="{FF2B5EF4-FFF2-40B4-BE49-F238E27FC236}">
                <a16:creationId xmlns:a16="http://schemas.microsoft.com/office/drawing/2014/main" id="{998E367D-0313-53E8-57F4-676D24777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736716"/>
            <a:ext cx="7772400" cy="445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12 August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6E4A1BE0-D5FD-A986-E35F-BCCD07744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726637"/>
            <a:ext cx="7772400" cy="44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This week we are working with EBIS and Booster for beam development of protons from H</a:t>
            </a:r>
            <a:r>
              <a:rPr lang="en-US" sz="1800" baseline="30000" dirty="0"/>
              <a:t>+</a:t>
            </a:r>
            <a:r>
              <a:rPr lang="en-US" sz="1800" dirty="0"/>
              <a:t> and H</a:t>
            </a:r>
            <a:r>
              <a:rPr lang="en-US" sz="1800" baseline="-25000" dirty="0"/>
              <a:t>2</a:t>
            </a:r>
            <a:r>
              <a:rPr lang="en-US" sz="1800" baseline="30000" dirty="0"/>
              <a:t>+</a:t>
            </a:r>
            <a:r>
              <a:rPr lang="en-US" sz="1800" dirty="0"/>
              <a:t> as well as Deuterium.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Tomorrow (Wednesday) we have Radiation Test Solutions using Ta, Au, and Bi.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Friday we have a </a:t>
            </a:r>
            <a:r>
              <a:rPr lang="en-US" sz="1800" dirty="0" err="1"/>
              <a:t>Nanosonic</a:t>
            </a:r>
            <a:r>
              <a:rPr lang="en-US" sz="1800" dirty="0"/>
              <a:t> using Fe @ 1000 MeV/n and beam development using both Oxygen and Fe beam.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Sunday 17 August begins a week-long run of 16-hour days for Blue Origin using O, Si, Fe, Nb, Ag, Au and Bi.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We run through the following weekend with SpaceX and </a:t>
            </a:r>
            <a:r>
              <a:rPr lang="en-US" sz="1800"/>
              <a:t>Lockheed Martin.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12 August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28327</TotalTime>
  <Words>133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217</cp:revision>
  <cp:lastPrinted>2014-07-18T19:14:13Z</cp:lastPrinted>
  <dcterms:created xsi:type="dcterms:W3CDTF">2010-12-02T21:18:56Z</dcterms:created>
  <dcterms:modified xsi:type="dcterms:W3CDTF">2025-08-12T17:21:46Z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