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79" r:id="rId3"/>
    <p:sldId id="278" r:id="rId4"/>
    <p:sldId id="27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/>
    <p:restoredTop sz="94694"/>
  </p:normalViewPr>
  <p:slideViewPr>
    <p:cSldViewPr snapToGrid="0">
      <p:cViewPr varScale="1">
        <p:scale>
          <a:sx n="104" d="100"/>
          <a:sy n="104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14BA-5A41-FE41-8F07-1EB310190855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7FE5-D9E7-1B4E-A29F-AA65CA18F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9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5B7C-0A62-AF45-A9F9-A663A5B45881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5BC9-0190-7A40-88F0-667A737EA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nl.zoomgov.com/j/1603679577?pwd=0RWaqVv3Gkltqg3U0K8DO7pD1bWpqZ.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427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D0A6-F8EA-EE4C-6CDF-25FBF70A9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551" y="-104673"/>
            <a:ext cx="5036449" cy="1871689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Time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E8A74-C385-2D9D-9BD2-50949C5BA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237" y="2088291"/>
            <a:ext cx="6910022" cy="99425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Accelerator Operations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EE5B2-C377-CCEA-EFAF-B351B1E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72878" y="2781192"/>
            <a:ext cx="3331443" cy="99425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08/13/2025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2432B-3980-56E7-9BAD-390238C2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Paul Sampson</a:t>
            </a:r>
          </a:p>
        </p:txBody>
      </p:sp>
    </p:spTree>
    <p:extLst>
      <p:ext uri="{BB962C8B-B14F-4D97-AF65-F5344CB8AC3E}">
        <p14:creationId xmlns:p14="http://schemas.microsoft.com/office/powerpoint/2010/main" val="421267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97CE-F865-1BB0-C666-667ADE2B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8F3B2-A528-74ED-1808-87BD1E484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TTB Sector 28 Opened all day for sump work</a:t>
            </a:r>
          </a:p>
          <a:p>
            <a:r>
              <a:rPr lang="en-US" dirty="0"/>
              <a:t>LINAC Zone 3 access am</a:t>
            </a:r>
          </a:p>
          <a:p>
            <a:r>
              <a:rPr lang="en-US" dirty="0"/>
              <a:t>Booster until 10am</a:t>
            </a:r>
          </a:p>
          <a:p>
            <a:r>
              <a:rPr lang="en-US" dirty="0"/>
              <a:t>AGS, </a:t>
            </a:r>
            <a:r>
              <a:rPr lang="en-US" dirty="0" err="1"/>
              <a:t>AtR</a:t>
            </a:r>
            <a:r>
              <a:rPr lang="en-US" dirty="0"/>
              <a:t> and W,X,Y; Restricted Access until 11am</a:t>
            </a:r>
          </a:p>
          <a:p>
            <a:r>
              <a:rPr lang="en-US" dirty="0"/>
              <a:t>RHIC: CA sector 10, XA sector 12</a:t>
            </a:r>
          </a:p>
          <a:p>
            <a:r>
              <a:rPr lang="en-US" dirty="0"/>
              <a:t>RHIC RA elsewhere</a:t>
            </a:r>
          </a:p>
          <a:p>
            <a:r>
              <a:rPr lang="en-US" dirty="0"/>
              <a:t>Sweeps for RHIC  start at 1300</a:t>
            </a:r>
          </a:p>
        </p:txBody>
      </p:sp>
    </p:spTree>
    <p:extLst>
      <p:ext uri="{BB962C8B-B14F-4D97-AF65-F5344CB8AC3E}">
        <p14:creationId xmlns:p14="http://schemas.microsoft.com/office/powerpoint/2010/main" val="204367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35FDE8-FABB-0C7D-0645-44643A5B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" y="679621"/>
            <a:ext cx="12123321" cy="54987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8F32B0-4218-29BD-7AB0-0DCA36421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86608"/>
            <a:ext cx="7772400" cy="42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3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A47DB-B5E4-7696-F83A-895385E8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270"/>
            <a:ext cx="8194589" cy="1834378"/>
          </a:xfrm>
        </p:spPr>
        <p:txBody>
          <a:bodyPr>
            <a:normAutofit/>
          </a:bodyPr>
          <a:lstStyle/>
          <a:p>
            <a:r>
              <a:rPr lang="en-US" sz="5400" dirty="0"/>
              <a:t>Planning and scheduling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D101-B820-7DB5-10A2-82391E92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5" y="1717589"/>
            <a:ext cx="6422927" cy="5064083"/>
          </a:xfrm>
        </p:spPr>
        <p:txBody>
          <a:bodyPr>
            <a:normAutofit/>
          </a:bodyPr>
          <a:lstStyle/>
          <a:p>
            <a:r>
              <a:rPr lang="en-US" sz="4400" dirty="0"/>
              <a:t>at 3pm</a:t>
            </a:r>
          </a:p>
          <a:p>
            <a:r>
              <a:rPr lang="en-US" sz="4400" dirty="0"/>
              <a:t>In person preferred</a:t>
            </a:r>
          </a:p>
          <a:p>
            <a:r>
              <a:rPr lang="en-US" sz="4400" dirty="0">
                <a:hlinkClick r:id="rId2"/>
              </a:rPr>
              <a:t>Streaming</a:t>
            </a:r>
            <a:endParaRPr lang="en-US" sz="4400" dirty="0"/>
          </a:p>
          <a:p>
            <a:r>
              <a:rPr lang="en-US" sz="4400" dirty="0"/>
              <a:t>ANYONE doing work – send a representative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chedule Event Action">
            <a:extLst>
              <a:ext uri="{FF2B5EF4-FFF2-40B4-BE49-F238E27FC236}">
                <a16:creationId xmlns:a16="http://schemas.microsoft.com/office/drawing/2014/main" id="{8D42423C-23B6-F44C-CBBB-0A411B762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75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Time Meeting</vt:lpstr>
      <vt:lpstr>Maintenance Tomorrow</vt:lpstr>
      <vt:lpstr>PowerPoint Presentation</vt:lpstr>
      <vt:lpstr>Planning and scheduling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</dc:title>
  <dc:creator>Sampson, Paul</dc:creator>
  <cp:lastModifiedBy>Sampson, Paul</cp:lastModifiedBy>
  <cp:revision>34</cp:revision>
  <dcterms:created xsi:type="dcterms:W3CDTF">2024-04-16T14:21:02Z</dcterms:created>
  <dcterms:modified xsi:type="dcterms:W3CDTF">2025-08-12T16:59:04Z</dcterms:modified>
</cp:coreProperties>
</file>