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8/19/25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August 19,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MP7- RHIC support</a:t>
            </a:r>
          </a:p>
          <a:p>
            <a:pPr lvl="0"/>
            <a:r>
              <a:rPr lang="en-US" dirty="0"/>
              <a:t>  Running well after terminal foil change</a:t>
            </a:r>
          </a:p>
          <a:p>
            <a:pPr lvl="0"/>
            <a:r>
              <a:rPr lang="en-US" dirty="0"/>
              <a:t> Change to MP6 on Tuesday night</a:t>
            </a:r>
          </a:p>
          <a:p>
            <a:r>
              <a:rPr lang="en-US" dirty="0"/>
              <a:t> Terminal foils  change on Wednesday</a:t>
            </a:r>
          </a:p>
          <a:p>
            <a:r>
              <a:rPr lang="en-US" dirty="0"/>
              <a:t> Back on Saturday  afternoon to fill RHIC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/>
              <a:t>MP6 –External User</a:t>
            </a:r>
          </a:p>
          <a:p>
            <a:r>
              <a:rPr lang="en-US" dirty="0"/>
              <a:t>Provided ( Tue-Sat) a RHIC fill during foil change in MP7  </a:t>
            </a:r>
          </a:p>
          <a:p>
            <a:r>
              <a:rPr lang="en-US" dirty="0"/>
              <a:t>next week internal users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900" dirty="0"/>
              <a:t>Electronics testing continues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 P,  H</a:t>
            </a:r>
            <a:r>
              <a:rPr lang="en-US" sz="1900" baseline="-25000" dirty="0"/>
              <a:t>2</a:t>
            </a:r>
            <a:r>
              <a:rPr lang="en-US" sz="1900" baseline="30000" dirty="0"/>
              <a:t>+</a:t>
            </a:r>
            <a:r>
              <a:rPr lang="en-US" sz="1900" dirty="0"/>
              <a:t>  and D  to NSRL first time </a:t>
            </a:r>
          </a:p>
          <a:p>
            <a:pPr marL="0" lvl="0" indent="0"/>
            <a:r>
              <a:rPr lang="en-US" sz="1900"/>
              <a:t> </a:t>
            </a:r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631038" y="3133635"/>
            <a:ext cx="210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P, H</a:t>
            </a:r>
            <a:r>
              <a:rPr lang="en-US" baseline="-25000" dirty="0">
                <a:solidFill>
                  <a:srgbClr val="7030A0"/>
                </a:solidFill>
              </a:rPr>
              <a:t>2</a:t>
            </a:r>
            <a:r>
              <a:rPr lang="en-US" baseline="30000" dirty="0">
                <a:solidFill>
                  <a:srgbClr val="7030A0"/>
                </a:solidFill>
              </a:rPr>
              <a:t>+</a:t>
            </a:r>
            <a:r>
              <a:rPr lang="en-US" dirty="0">
                <a:solidFill>
                  <a:srgbClr val="7030A0"/>
                </a:solidFill>
              </a:rPr>
              <a:t>,D, </a:t>
            </a:r>
            <a:r>
              <a:rPr lang="en-US" dirty="0"/>
              <a:t>O</a:t>
            </a:r>
            <a:r>
              <a:rPr lang="en-US" baseline="30000" dirty="0"/>
              <a:t>+5</a:t>
            </a:r>
            <a:r>
              <a:rPr lang="en-US" dirty="0"/>
              <a:t> Si</a:t>
            </a:r>
            <a:r>
              <a:rPr lang="en-US" baseline="30000" dirty="0"/>
              <a:t>+11 </a:t>
            </a:r>
            <a:r>
              <a:rPr lang="en-US" dirty="0"/>
              <a:t>Fe</a:t>
            </a:r>
            <a:r>
              <a:rPr lang="en-US" baseline="30000" dirty="0"/>
              <a:t>+20</a:t>
            </a:r>
            <a:r>
              <a:rPr lang="en-US" dirty="0"/>
              <a:t> ,Nb</a:t>
            </a:r>
            <a:r>
              <a:rPr lang="en-US" baseline="30000" dirty="0"/>
              <a:t>+23 </a:t>
            </a:r>
            <a:r>
              <a:rPr lang="en-US" dirty="0"/>
              <a:t>Ag</a:t>
            </a:r>
            <a:r>
              <a:rPr lang="en-US" baseline="30000" dirty="0"/>
              <a:t>+29</a:t>
            </a:r>
            <a:r>
              <a:rPr lang="en-US" dirty="0"/>
              <a:t>, Au</a:t>
            </a:r>
            <a:r>
              <a:rPr lang="en-US" baseline="30000" dirty="0"/>
              <a:t>+</a:t>
            </a:r>
            <a:r>
              <a:rPr lang="en-US" baseline="30000" dirty="0">
                <a:solidFill>
                  <a:srgbClr val="0070C0"/>
                </a:solidFill>
              </a:rPr>
              <a:t>31</a:t>
            </a:r>
            <a:r>
              <a:rPr lang="en-US" baseline="30000" dirty="0"/>
              <a:t>,47 ,</a:t>
            </a:r>
            <a:r>
              <a:rPr lang="en-US" dirty="0"/>
              <a:t>Bi</a:t>
            </a:r>
            <a:r>
              <a:rPr lang="en-US" baseline="30000" dirty="0"/>
              <a:t>+47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6E8CB5-FEE8-C6DA-AA37-440C23C27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780" y="2934768"/>
            <a:ext cx="6098300" cy="374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243279</TotalTime>
  <Words>152</Words>
  <Application>Microsoft Macintosh PowerPoint</Application>
  <PresentationFormat>On-screen Show (4:3)</PresentationFormat>
  <Paragraphs>32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BNL</vt:lpstr>
      <vt:lpstr>Preinjector Status</vt:lpstr>
      <vt:lpstr>Tandem </vt:lpstr>
      <vt:lpstr>EBIS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628</cp:revision>
  <dcterms:created xsi:type="dcterms:W3CDTF">2021-06-08T16:06:04Z</dcterms:created>
  <dcterms:modified xsi:type="dcterms:W3CDTF">2025-08-19T15:32:56Z</dcterms:modified>
  <cp:category/>
</cp:coreProperties>
</file>