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9"/>
  </p:notesMasterIdLst>
  <p:sldIdLst>
    <p:sldId id="256" r:id="rId5"/>
    <p:sldId id="262" r:id="rId6"/>
    <p:sldId id="266" r:id="rId7"/>
    <p:sldId id="264"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9F12"/>
    <a:srgbClr val="FFFFFF"/>
    <a:srgbClr val="339966"/>
    <a:srgbClr val="000066"/>
    <a:srgbClr val="0066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5"/>
          </a:solidFill>
        </a:fill>
      </a:tcStyle>
    </a:wholeTbl>
    <a:band2H>
      <a:tcTxStyle/>
      <a:tcStyle>
        <a:tcBdr/>
        <a:fill>
          <a:solidFill>
            <a:srgbClr val="E6E9EB"/>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EFCD"/>
          </a:solidFill>
        </a:fill>
      </a:tcStyle>
    </a:wholeTbl>
    <a:band2H>
      <a:tcTxStyle/>
      <a:tcStyle>
        <a:tcBdr/>
        <a:fill>
          <a:solidFill>
            <a:srgbClr val="F2F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C"/>
          </a:solidFill>
        </a:fill>
      </a:tcStyle>
    </a:wholeTbl>
    <a:band2H>
      <a:tcTxStyle/>
      <a:tcStyle>
        <a:tcBdr/>
        <a:fill>
          <a:solidFill>
            <a:srgbClr val="FFF6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57351" autoAdjust="0"/>
  </p:normalViewPr>
  <p:slideViewPr>
    <p:cSldViewPr snapToGrid="0">
      <p:cViewPr varScale="1">
        <p:scale>
          <a:sx n="96" d="100"/>
          <a:sy n="96" d="100"/>
        </p:scale>
        <p:origin x="20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3" name="Shape 123"/>
          <p:cNvSpPr>
            <a:spLocks noGrp="1" noRot="1" noChangeAspect="1"/>
          </p:cNvSpPr>
          <p:nvPr>
            <p:ph type="sldImg"/>
          </p:nvPr>
        </p:nvSpPr>
        <p:spPr>
          <a:xfrm>
            <a:off x="1143000" y="685800"/>
            <a:ext cx="4572000" cy="3429000"/>
          </a:xfrm>
          <a:prstGeom prst="rect">
            <a:avLst/>
          </a:prstGeom>
        </p:spPr>
        <p:txBody>
          <a:bodyPr/>
          <a:lstStyle/>
          <a:p>
            <a:endParaRPr/>
          </a:p>
        </p:txBody>
      </p:sp>
      <p:sp>
        <p:nvSpPr>
          <p:cNvPr id="124" name="Shape 1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8731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5250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BD42A-82AD-F847-B7FD-AAC5D4275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DC8B46-1890-D142-EE8F-3B88BEA038A7}"/>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C848D55F-4DA6-D035-DBFF-3D9FF3CE1B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6319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F9DD5-1F40-D8B1-04AF-9F2899B1E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7C2D0A-B551-CEA5-8400-532B25D4C0BC}"/>
              </a:ext>
            </a:extLst>
          </p:cNvPr>
          <p:cNvSpPr>
            <a:spLocks noGrp="1" noRot="1" noChangeAspect="1"/>
          </p:cNvSpPr>
          <p:nvPr>
            <p:ph type="sldImg"/>
          </p:nvPr>
        </p:nvSpPr>
        <p:spPr>
          <a:xfrm>
            <a:off x="1143000" y="685800"/>
            <a:ext cx="4572000" cy="3429000"/>
          </a:xfrm>
        </p:spPr>
      </p:sp>
      <p:sp>
        <p:nvSpPr>
          <p:cNvPr id="3" name="Notes Placeholder 2">
            <a:extLst>
              <a:ext uri="{FF2B5EF4-FFF2-40B4-BE49-F238E27FC236}">
                <a16:creationId xmlns:a16="http://schemas.microsoft.com/office/drawing/2014/main" id="{5CD65C6F-0F54-D1CA-F651-B2FAB45AD45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5141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12"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solidFill>
                  <a:srgbClr val="FFFFFF"/>
                </a:solidFill>
              </a:defRPr>
            </a:lvl1pPr>
            <a:lvl2pPr marL="0" indent="342900">
              <a:buSzTx/>
              <a:buNone/>
              <a:defRPr sz="1350">
                <a:solidFill>
                  <a:srgbClr val="FFFFFF"/>
                </a:solidFill>
              </a:defRPr>
            </a:lvl2pPr>
            <a:lvl3pPr marL="0" indent="685800">
              <a:buSzTx/>
              <a:buNone/>
              <a:defRPr sz="1350">
                <a:solidFill>
                  <a:srgbClr val="FFFFFF"/>
                </a:solidFill>
              </a:defRPr>
            </a:lvl3pPr>
            <a:lvl4pPr marL="0" indent="1028700">
              <a:buSzTx/>
              <a:buNone/>
              <a:defRPr sz="1350">
                <a:solidFill>
                  <a:srgbClr val="FFFFFF"/>
                </a:solidFill>
              </a:defRPr>
            </a:lvl4pPr>
            <a:lvl5pPr marL="0" indent="1371600">
              <a:buSzTx/>
              <a:buNone/>
              <a:defRPr sz="13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Text Placeholder 4"/>
          <p:cNvSpPr>
            <a:spLocks noGrp="1"/>
          </p:cNvSpPr>
          <p:nvPr>
            <p:ph type="body" sz="quarter" idx="21"/>
          </p:nvPr>
        </p:nvSpPr>
        <p:spPr>
          <a:xfrm>
            <a:off x="609880" y="4501443"/>
            <a:ext cx="7750970" cy="1259608"/>
          </a:xfrm>
          <a:prstGeom prst="rect">
            <a:avLst/>
          </a:prstGeom>
        </p:spPr>
        <p:txBody>
          <a:bodyPr/>
          <a:lstStyle>
            <a:lvl1pPr marL="0" indent="0">
              <a:defRPr sz="2400">
                <a:solidFill>
                  <a:srgbClr val="FFFFFF"/>
                </a:solidFill>
              </a:defRPr>
            </a:lvl1pPr>
          </a:lstStyle>
          <a:p>
            <a:pPr marL="0" indent="0">
              <a:defRPr sz="2400">
                <a:solidFill>
                  <a:srgbClr val="FFFFFF"/>
                </a:solidFill>
              </a:defRPr>
            </a:pPr>
            <a:endParaRPr/>
          </a:p>
        </p:txBody>
      </p:sp>
      <p:pic>
        <p:nvPicPr>
          <p:cNvPr id="14" name="Picture 7" descr="Picture 7"/>
          <p:cNvPicPr>
            <a:picLocks noChangeAspect="1"/>
          </p:cNvPicPr>
          <p:nvPr/>
        </p:nvPicPr>
        <p:blipFill>
          <a:blip r:embed="rId3"/>
          <a:stretch>
            <a:fillRect/>
          </a:stretch>
        </p:blipFill>
        <p:spPr>
          <a:xfrm>
            <a:off x="6289562" y="5755088"/>
            <a:ext cx="2428876" cy="419101"/>
          </a:xfrm>
          <a:prstGeom prst="rect">
            <a:avLst/>
          </a:prstGeom>
          <a:ln w="12700">
            <a:miter lim="400000"/>
          </a:ln>
        </p:spPr>
      </p:pic>
      <p:sp>
        <p:nvSpPr>
          <p:cNvPr id="15"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_AND_TWO_COLUMNS">
    <p:bg>
      <p:bgPr>
        <a:solidFill>
          <a:srgbClr val="FFFFFF"/>
        </a:solidFill>
        <a:effectLst/>
      </p:bgPr>
    </p:bg>
    <p:spTree>
      <p:nvGrpSpPr>
        <p:cNvPr id="1" name=""/>
        <p:cNvGrpSpPr/>
        <p:nvPr/>
      </p:nvGrpSpPr>
      <p:grpSpPr>
        <a:xfrm>
          <a:off x="0" y="0"/>
          <a:ext cx="0" cy="0"/>
          <a:chOff x="0" y="0"/>
          <a:chExt cx="0" cy="0"/>
        </a:xfrm>
      </p:grpSpPr>
      <p:sp>
        <p:nvSpPr>
          <p:cNvPr id="114" name="Title Text"/>
          <p:cNvSpPr txBox="1">
            <a:spLocks noGrp="1"/>
          </p:cNvSpPr>
          <p:nvPr>
            <p:ph type="title"/>
          </p:nvPr>
        </p:nvSpPr>
        <p:spPr>
          <a:xfrm>
            <a:off x="311699" y="593367"/>
            <a:ext cx="8520602" cy="763601"/>
          </a:xfrm>
          <a:prstGeom prst="rect">
            <a:avLst/>
          </a:prstGeom>
        </p:spPr>
        <p:txBody>
          <a:bodyPr lIns="121899" tIns="121899" rIns="121899" bIns="121899" anchor="t"/>
          <a:lstStyle>
            <a:lvl1pPr defTabSz="914400">
              <a:lnSpc>
                <a:spcPct val="100000"/>
              </a:lnSpc>
              <a:defRPr sz="2700" b="0"/>
            </a:lvl1pPr>
          </a:lstStyle>
          <a:p>
            <a:r>
              <a:t>Title Text</a:t>
            </a:r>
          </a:p>
        </p:txBody>
      </p:sp>
      <p:sp>
        <p:nvSpPr>
          <p:cNvPr id="115" name="Body Level One…"/>
          <p:cNvSpPr txBox="1">
            <a:spLocks noGrp="1"/>
          </p:cNvSpPr>
          <p:nvPr>
            <p:ph type="body" sz="half" idx="1"/>
          </p:nvPr>
        </p:nvSpPr>
        <p:spPr>
          <a:xfrm>
            <a:off x="311699" y="1536634"/>
            <a:ext cx="3999902"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350">
                <a:solidFill>
                  <a:srgbClr val="595959"/>
                </a:solidFill>
              </a:defRPr>
            </a:lvl1pPr>
            <a:lvl2pPr marL="800100" indent="-342900" defTabSz="914400">
              <a:lnSpc>
                <a:spcPct val="115000"/>
              </a:lnSpc>
              <a:spcBef>
                <a:spcPts val="0"/>
              </a:spcBef>
              <a:buClr>
                <a:srgbClr val="595959"/>
              </a:buClr>
              <a:buSzPts val="1800"/>
              <a:buFont typeface="Arial"/>
              <a:buChar char="○"/>
              <a:defRPr sz="1350">
                <a:solidFill>
                  <a:srgbClr val="595959"/>
                </a:solidFill>
              </a:defRPr>
            </a:lvl2pPr>
            <a:lvl3pPr marL="1143000" indent="-342900" defTabSz="914400">
              <a:lnSpc>
                <a:spcPct val="115000"/>
              </a:lnSpc>
              <a:spcBef>
                <a:spcPts val="0"/>
              </a:spcBef>
              <a:buClr>
                <a:srgbClr val="595959"/>
              </a:buClr>
              <a:buSzPts val="1800"/>
              <a:buFont typeface="Arial"/>
              <a:buChar char="■"/>
              <a:defRPr sz="1350">
                <a:solidFill>
                  <a:srgbClr val="595959"/>
                </a:solidFill>
              </a:defRPr>
            </a:lvl3pPr>
            <a:lvl4pPr marL="1485900" indent="-342900" defTabSz="914400">
              <a:lnSpc>
                <a:spcPct val="115000"/>
              </a:lnSpc>
              <a:spcBef>
                <a:spcPts val="0"/>
              </a:spcBef>
              <a:buClr>
                <a:srgbClr val="595959"/>
              </a:buClr>
              <a:buSzPts val="1800"/>
              <a:buFont typeface="Arial"/>
              <a:buChar char="●"/>
              <a:defRPr sz="1350">
                <a:solidFill>
                  <a:srgbClr val="595959"/>
                </a:solidFill>
              </a:defRPr>
            </a:lvl4pPr>
            <a:lvl5pPr marL="1828800" indent="-342900" defTabSz="914400">
              <a:lnSpc>
                <a:spcPct val="115000"/>
              </a:lnSpc>
              <a:spcBef>
                <a:spcPts val="0"/>
              </a:spcBef>
              <a:buClr>
                <a:srgbClr val="595959"/>
              </a:buClr>
              <a:buSzPts val="1800"/>
              <a:buFont typeface="Arial"/>
              <a:buChar char="○"/>
              <a:defRPr sz="135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6" name="Google Shape;23;p5"/>
          <p:cNvSpPr txBox="1">
            <a:spLocks noGrp="1"/>
          </p:cNvSpPr>
          <p:nvPr>
            <p:ph type="body" sz="half" idx="21"/>
          </p:nvPr>
        </p:nvSpPr>
        <p:spPr>
          <a:xfrm>
            <a:off x="4832400" y="1536634"/>
            <a:ext cx="3999901" cy="4555201"/>
          </a:xfrm>
          <a:prstGeom prst="rect">
            <a:avLst/>
          </a:prstGeom>
        </p:spPr>
        <p:txBody>
          <a:bodyPr lIns="121899" tIns="121899" rIns="121899" bIns="121899"/>
          <a:lstStyle>
            <a:lvl1pPr marL="410936" indent="-306161" defTabSz="914400">
              <a:lnSpc>
                <a:spcPct val="115000"/>
              </a:lnSpc>
              <a:spcBef>
                <a:spcPts val="0"/>
              </a:spcBef>
              <a:buClr>
                <a:srgbClr val="595959"/>
              </a:buClr>
              <a:buSzPts val="1800"/>
              <a:buFont typeface="Arial"/>
              <a:buChar char="●"/>
              <a:defRPr sz="1800">
                <a:solidFill>
                  <a:srgbClr val="595959"/>
                </a:solidFill>
              </a:defRPr>
            </a:lvl1pPr>
          </a:lstStyle>
          <a:p>
            <a:pPr marL="547914" indent="-408214" defTabSz="1219200">
              <a:lnSpc>
                <a:spcPct val="115000"/>
              </a:lnSpc>
              <a:spcBef>
                <a:spcPts val="0"/>
              </a:spcBef>
              <a:buClr>
                <a:srgbClr val="595959"/>
              </a:buClr>
              <a:buSzPts val="1800"/>
              <a:buFont typeface="Arial"/>
              <a:buChar char="●"/>
              <a:defRPr sz="1800">
                <a:solidFill>
                  <a:srgbClr val="595959"/>
                </a:solidFill>
              </a:defRPr>
            </a:pPr>
            <a:endParaRPr/>
          </a:p>
        </p:txBody>
      </p:sp>
      <p:sp>
        <p:nvSpPr>
          <p:cNvPr id="117" name="Slide Number"/>
          <p:cNvSpPr txBox="1">
            <a:spLocks noGrp="1"/>
          </p:cNvSpPr>
          <p:nvPr>
            <p:ph type="sldNum" sz="quarter" idx="2"/>
          </p:nvPr>
        </p:nvSpPr>
        <p:spPr>
          <a:xfrm>
            <a:off x="8701646" y="6271716"/>
            <a:ext cx="319512" cy="416615"/>
          </a:xfrm>
          <a:prstGeom prst="rect">
            <a:avLst/>
          </a:prstGeom>
        </p:spPr>
        <p:txBody>
          <a:bodyPr lIns="121899" tIns="121899" rIns="121899" bIns="121899">
            <a:normAutofit/>
          </a:bodyPr>
          <a:lstStyle>
            <a:lvl1pPr defTabSz="914400">
              <a:defRPr sz="900">
                <a:solidFill>
                  <a:srgbClr val="595959"/>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Slide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23" name="Body Level One…"/>
          <p:cNvSpPr txBox="1">
            <a:spLocks noGrp="1"/>
          </p:cNvSpPr>
          <p:nvPr>
            <p:ph type="body" sz="quarter" idx="1"/>
          </p:nvPr>
        </p:nvSpPr>
        <p:spPr>
          <a:xfrm>
            <a:off x="609880" y="5773230"/>
            <a:ext cx="7750970" cy="746185"/>
          </a:xfrm>
          <a:prstGeom prst="rect">
            <a:avLst/>
          </a:prstGeom>
        </p:spPr>
        <p:txBody>
          <a:bodyPr/>
          <a:lstStyle>
            <a:lvl1pPr marL="0" indent="0">
              <a:defRPr sz="1350"/>
            </a:lvl1pPr>
            <a:lvl2pPr marL="0" indent="342900">
              <a:buSzTx/>
              <a:buNone/>
              <a:defRPr sz="1350"/>
            </a:lvl2pPr>
            <a:lvl3pPr marL="0" indent="685800">
              <a:buSzTx/>
              <a:buNone/>
              <a:defRPr sz="1350"/>
            </a:lvl3pPr>
            <a:lvl4pPr marL="0" indent="1028700">
              <a:buSzTx/>
              <a:buNone/>
              <a:defRPr sz="1350"/>
            </a:lvl4pPr>
            <a:lvl5pPr marL="0" indent="1371600">
              <a:buSzTx/>
              <a:buNone/>
              <a:defRPr sz="1350"/>
            </a:lvl5pPr>
          </a:lstStyle>
          <a:p>
            <a:r>
              <a:t>Body Level One</a:t>
            </a:r>
          </a:p>
          <a:p>
            <a:pPr lvl="1"/>
            <a:r>
              <a:t>Body Level Two</a:t>
            </a:r>
          </a:p>
          <a:p>
            <a:pPr lvl="2"/>
            <a:r>
              <a:t>Body Level Three</a:t>
            </a:r>
          </a:p>
          <a:p>
            <a:pPr lvl="3"/>
            <a:r>
              <a:t>Body Level Four</a:t>
            </a:r>
          </a:p>
          <a:p>
            <a:pPr lvl="4"/>
            <a:r>
              <a:t>Body Level Five</a:t>
            </a:r>
          </a:p>
        </p:txBody>
      </p:sp>
      <p:sp>
        <p:nvSpPr>
          <p:cNvPr id="24" name="Text Placeholder 4"/>
          <p:cNvSpPr>
            <a:spLocks noGrp="1"/>
          </p:cNvSpPr>
          <p:nvPr>
            <p:ph type="body" sz="quarter" idx="21"/>
          </p:nvPr>
        </p:nvSpPr>
        <p:spPr>
          <a:xfrm>
            <a:off x="609880" y="4501443"/>
            <a:ext cx="7750970" cy="1259608"/>
          </a:xfrm>
          <a:prstGeom prst="rect">
            <a:avLst/>
          </a:prstGeom>
        </p:spPr>
        <p:txBody>
          <a:bodyPr/>
          <a:lstStyle>
            <a:lvl1pPr marL="0" indent="0">
              <a:defRPr sz="2400"/>
            </a:lvl1pPr>
          </a:lstStyle>
          <a:p>
            <a:pPr marL="0" indent="0">
              <a:defRPr sz="2400"/>
            </a:pPr>
            <a:endParaRPr/>
          </a:p>
        </p:txBody>
      </p:sp>
      <p:pic>
        <p:nvPicPr>
          <p:cNvPr id="25" name="Picture 6" descr="Picture 6"/>
          <p:cNvPicPr>
            <a:picLocks noChangeAspect="1"/>
          </p:cNvPicPr>
          <p:nvPr/>
        </p:nvPicPr>
        <p:blipFill>
          <a:blip r:embed="rId3"/>
          <a:stretch>
            <a:fillRect/>
          </a:stretch>
        </p:blipFill>
        <p:spPr>
          <a:xfrm>
            <a:off x="6289562" y="5742910"/>
            <a:ext cx="2428876" cy="419101"/>
          </a:xfrm>
          <a:prstGeom prst="rect">
            <a:avLst/>
          </a:prstGeom>
          <a:ln w="12700">
            <a:miter lim="400000"/>
          </a:ln>
        </p:spPr>
      </p:pic>
      <p:sp>
        <p:nvSpPr>
          <p:cNvPr id="26" name="Slide Number"/>
          <p:cNvSpPr txBox="1">
            <a:spLocks noGrp="1"/>
          </p:cNvSpPr>
          <p:nvPr>
            <p:ph type="sldNum" sz="quarter" idx="2"/>
          </p:nvPr>
        </p:nvSpPr>
        <p:spPr>
          <a:xfrm>
            <a:off x="6436181" y="6298643"/>
            <a:ext cx="117019" cy="115416"/>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3"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solidFill>
                  <a:srgbClr val="FFFFFF"/>
                </a:solidFill>
              </a:defRPr>
            </a:lvl1pPr>
          </a:lstStyle>
          <a:p>
            <a:r>
              <a:t>Click To Edit Master Title Style</a:t>
            </a:r>
          </a:p>
        </p:txBody>
      </p:sp>
      <p:sp>
        <p:nvSpPr>
          <p:cNvPr id="44"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solidFill>
                  <a:srgbClr val="FFFFFF"/>
                </a:solidFill>
              </a:defRPr>
            </a:lvl1pPr>
            <a:lvl2pPr marL="0" indent="342900">
              <a:buSzTx/>
              <a:buNone/>
              <a:defRPr sz="1800">
                <a:solidFill>
                  <a:srgbClr val="FFFFFF"/>
                </a:solidFill>
              </a:defRPr>
            </a:lvl2pPr>
            <a:lvl3pPr marL="0" indent="685800">
              <a:buSzTx/>
              <a:buNone/>
              <a:defRPr sz="1800">
                <a:solidFill>
                  <a:srgbClr val="FFFFFF"/>
                </a:solidFill>
              </a:defRPr>
            </a:lvl3pPr>
            <a:lvl4pPr marL="0" indent="1028700">
              <a:buSzTx/>
              <a:buNone/>
              <a:defRPr sz="1800">
                <a:solidFill>
                  <a:srgbClr val="FFFFFF"/>
                </a:solidFill>
              </a:defRPr>
            </a:lvl4pPr>
            <a:lvl5pPr marL="0" indent="1371600">
              <a:buSzTx/>
              <a:buNone/>
              <a:defRPr sz="1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_Section Header_Print-friendly">
    <p:bg>
      <p:bgPr>
        <a:blipFill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2" name="Click To Edit Master Title Style"/>
          <p:cNvSpPr txBox="1">
            <a:spLocks noGrp="1"/>
          </p:cNvSpPr>
          <p:nvPr>
            <p:ph type="title" hasCustomPrompt="1"/>
          </p:nvPr>
        </p:nvSpPr>
        <p:spPr>
          <a:xfrm>
            <a:off x="609880" y="2541807"/>
            <a:ext cx="7750970" cy="1947461"/>
          </a:xfrm>
          <a:prstGeom prst="rect">
            <a:avLst/>
          </a:prstGeom>
        </p:spPr>
        <p:txBody>
          <a:bodyPr anchor="t"/>
          <a:lstStyle>
            <a:lvl1pPr>
              <a:defRPr sz="4500"/>
            </a:lvl1pPr>
          </a:lstStyle>
          <a:p>
            <a:r>
              <a:t>Click To Edit Master Title Style</a:t>
            </a:r>
          </a:p>
        </p:txBody>
      </p:sp>
      <p:sp>
        <p:nvSpPr>
          <p:cNvPr id="53" name="Body Level One…"/>
          <p:cNvSpPr txBox="1">
            <a:spLocks noGrp="1"/>
          </p:cNvSpPr>
          <p:nvPr>
            <p:ph type="body" sz="quarter" idx="1"/>
          </p:nvPr>
        </p:nvSpPr>
        <p:spPr>
          <a:xfrm>
            <a:off x="609880" y="4501443"/>
            <a:ext cx="7750970" cy="1259608"/>
          </a:xfrm>
          <a:prstGeom prst="rect">
            <a:avLst/>
          </a:prstGeom>
        </p:spPr>
        <p:txBody>
          <a:bodyPr/>
          <a:lstStyle>
            <a:lvl1pPr marL="0" indent="0">
              <a:defRPr sz="1800"/>
            </a:lvl1pPr>
            <a:lvl2pPr marL="0" indent="342900">
              <a:buSzTx/>
              <a:buNone/>
              <a:defRPr sz="1800"/>
            </a:lvl2pPr>
            <a:lvl3pPr marL="0" indent="685800">
              <a:buSzTx/>
              <a:buNone/>
              <a:defRPr sz="1800"/>
            </a:lvl3pPr>
            <a:lvl4pPr marL="0" indent="1028700">
              <a:buSzTx/>
              <a:buNone/>
              <a:defRPr sz="1800"/>
            </a:lvl4pPr>
            <a:lvl5pPr marL="0" indent="1371600">
              <a:buSzTx/>
              <a:buNone/>
              <a:defRPr sz="18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sz="half" idx="1"/>
          </p:nvPr>
        </p:nvSpPr>
        <p:spPr>
          <a:xfrm>
            <a:off x="428625" y="1825625"/>
            <a:ext cx="3886200" cy="4351338"/>
          </a:xfrm>
          <a:prstGeom prst="rect">
            <a:avLst/>
          </a:prstGeom>
        </p:spPr>
        <p:txBody>
          <a:bodyPr/>
          <a:lstStyle>
            <a:lvl1pPr>
              <a:buSzPct val="100000"/>
              <a:buFont typeface="Arial"/>
              <a:buChar char="•"/>
            </a:lvl1pPr>
            <a:lvl2pPr>
              <a:buFont typeface="Arial"/>
            </a:lvl2pPr>
            <a:lvl3pPr>
              <a:buFont typeface="Arial"/>
            </a:lvl3pPr>
            <a:lvl4pPr>
              <a:buFont typeface="Arial"/>
            </a:lvl4pPr>
            <a:lvl5pPr>
              <a:buFont typeface="Arial"/>
            </a:lvl5p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9" name="Title Text"/>
          <p:cNvSpPr txBox="1">
            <a:spLocks noGrp="1"/>
          </p:cNvSpPr>
          <p:nvPr>
            <p:ph type="title"/>
          </p:nvPr>
        </p:nvSpPr>
        <p:spPr>
          <a:xfrm>
            <a:off x="428625" y="365126"/>
            <a:ext cx="7886700" cy="1325563"/>
          </a:xfrm>
          <a:prstGeom prst="rect">
            <a:avLst/>
          </a:prstGeom>
        </p:spPr>
        <p:txBody>
          <a:bodyPr/>
          <a:lstStyle/>
          <a:p>
            <a:r>
              <a:t>Title Text</a:t>
            </a:r>
          </a:p>
        </p:txBody>
      </p:sp>
      <p:sp>
        <p:nvSpPr>
          <p:cNvPr id="70" name="Body Level One…"/>
          <p:cNvSpPr txBox="1">
            <a:spLocks noGrp="1"/>
          </p:cNvSpPr>
          <p:nvPr>
            <p:ph type="body" sz="quarter" idx="1"/>
          </p:nvPr>
        </p:nvSpPr>
        <p:spPr>
          <a:xfrm>
            <a:off x="428625" y="1681164"/>
            <a:ext cx="3868341" cy="823913"/>
          </a:xfrm>
          <a:prstGeom prst="rect">
            <a:avLst/>
          </a:prstGeom>
        </p:spPr>
        <p:txBody>
          <a:bodyPr anchor="b"/>
          <a:lstStyle>
            <a:lvl1pPr marL="0" indent="0">
              <a:defRPr sz="1800" b="1"/>
            </a:lvl1pPr>
            <a:lvl2pPr marL="0" indent="342900">
              <a:buSzTx/>
              <a:buNone/>
              <a:defRPr sz="1800" b="1"/>
            </a:lvl2pPr>
            <a:lvl3pPr marL="0" indent="685800">
              <a:buSzTx/>
              <a:buNone/>
              <a:defRPr sz="1800" b="1"/>
            </a:lvl3pPr>
            <a:lvl4pPr marL="0" indent="1028700">
              <a:buSzTx/>
              <a:buNone/>
              <a:defRPr sz="1800" b="1"/>
            </a:lvl4pPr>
            <a:lvl5pPr marL="0" indent="1371600">
              <a:buSz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21"/>
          </p:nvPr>
        </p:nvSpPr>
        <p:spPr>
          <a:xfrm>
            <a:off x="4572000" y="1681164"/>
            <a:ext cx="3887391" cy="823913"/>
          </a:xfrm>
          <a:prstGeom prst="rect">
            <a:avLst/>
          </a:prstGeom>
        </p:spPr>
        <p:txBody>
          <a:bodyPr anchor="b"/>
          <a:lstStyle>
            <a:lvl1pPr marL="0" indent="0">
              <a:defRPr sz="2400" b="1"/>
            </a:lvl1pPr>
          </a:lstStyle>
          <a:p>
            <a:pPr marL="0" indent="0">
              <a:defRPr sz="2400" b="1"/>
            </a:pPr>
            <a:endParaRP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95" name="Body Level One…"/>
          <p:cNvSpPr txBox="1">
            <a:spLocks noGrp="1"/>
          </p:cNvSpPr>
          <p:nvPr>
            <p:ph type="body" sz="half" idx="1"/>
          </p:nvPr>
        </p:nvSpPr>
        <p:spPr>
          <a:xfrm>
            <a:off x="3887390" y="987426"/>
            <a:ext cx="4629151" cy="4873625"/>
          </a:xfrm>
          <a:prstGeom prst="rect">
            <a:avLst/>
          </a:prstGeom>
        </p:spPr>
        <p:txBody>
          <a:bodyPr/>
          <a:lstStyle>
            <a:lvl1pPr>
              <a:buSzPct val="100000"/>
              <a:buFont typeface="Arial"/>
              <a:buChar char="•"/>
              <a:defRPr sz="2400"/>
            </a:lvl1pPr>
            <a:lvl2pPr marL="538843" indent="-195943">
              <a:buFont typeface="Arial"/>
              <a:defRPr sz="2400"/>
            </a:lvl2pPr>
            <a:lvl3pPr marL="914400" indent="-228600">
              <a:buFont typeface="Arial"/>
              <a:defRPr sz="2400"/>
            </a:lvl3pPr>
            <a:lvl4pPr marL="1303020" indent="-274320">
              <a:buFont typeface="Arial"/>
              <a:defRPr sz="2400"/>
            </a:lvl4pPr>
            <a:lvl5pPr marL="1645920" indent="-274320">
              <a:buFont typeface="Arial"/>
              <a:defRPr sz="2400"/>
            </a:lvl5pPr>
          </a:lstStyle>
          <a:p>
            <a:r>
              <a:t>Body Level One</a:t>
            </a:r>
          </a:p>
          <a:p>
            <a:pPr lvl="1"/>
            <a:r>
              <a:t>Body Level Two</a:t>
            </a:r>
          </a:p>
          <a:p>
            <a:pPr lvl="2"/>
            <a:r>
              <a:t>Body Level Three</a:t>
            </a:r>
          </a:p>
          <a:p>
            <a:pPr lvl="3"/>
            <a:r>
              <a:t>Body Level Four</a:t>
            </a:r>
          </a:p>
          <a:p>
            <a:pPr lvl="4"/>
            <a:r>
              <a:t>Body Level Five</a:t>
            </a:r>
          </a:p>
        </p:txBody>
      </p:sp>
      <p:sp>
        <p:nvSpPr>
          <p:cNvPr id="96" name="Text Placeholder 3"/>
          <p:cNvSpPr>
            <a:spLocks noGrp="1"/>
          </p:cNvSpPr>
          <p:nvPr>
            <p:ph type="body" sz="quarter" idx="21"/>
          </p:nvPr>
        </p:nvSpPr>
        <p:spPr>
          <a:xfrm>
            <a:off x="629840" y="2057400"/>
            <a:ext cx="2949179" cy="3811588"/>
          </a:xfrm>
          <a:prstGeom prst="rect">
            <a:avLst/>
          </a:prstGeom>
        </p:spPr>
        <p:txBody>
          <a:bodyPr/>
          <a:lstStyle>
            <a:lvl1pPr marL="0" indent="0">
              <a:defRPr sz="1600"/>
            </a:lvl1pPr>
          </a:lstStyle>
          <a:p>
            <a:pPr marL="0" indent="0">
              <a:defRPr sz="1600"/>
            </a:pPr>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629841" y="457200"/>
            <a:ext cx="2949179" cy="1600200"/>
          </a:xfrm>
          <a:prstGeom prst="rect">
            <a:avLst/>
          </a:prstGeom>
        </p:spPr>
        <p:txBody>
          <a:bodyPr anchor="b"/>
          <a:lstStyle>
            <a:lvl1pPr>
              <a:defRPr sz="2400"/>
            </a:lvl1pPr>
          </a:lstStyle>
          <a:p>
            <a:r>
              <a:t>Title Text</a:t>
            </a:r>
          </a:p>
        </p:txBody>
      </p:sp>
      <p:sp>
        <p:nvSpPr>
          <p:cNvPr id="105" name="Picture Placeholder 2"/>
          <p:cNvSpPr>
            <a:spLocks noGrp="1"/>
          </p:cNvSpPr>
          <p:nvPr>
            <p:ph type="pic" sz="half" idx="21"/>
          </p:nvPr>
        </p:nvSpPr>
        <p:spPr>
          <a:xfrm>
            <a:off x="3887390" y="987426"/>
            <a:ext cx="4629151" cy="4873625"/>
          </a:xfrm>
          <a:prstGeom prst="rect">
            <a:avLst/>
          </a:prstGeom>
        </p:spPr>
        <p:txBody>
          <a:bodyPr lIns="91439" rIns="91439">
            <a:noAutofit/>
          </a:bodyPr>
          <a:lstStyle/>
          <a:p>
            <a:endParaRPr/>
          </a:p>
        </p:txBody>
      </p:sp>
      <p:sp>
        <p:nvSpPr>
          <p:cNvPr id="106" name="Body Level One…"/>
          <p:cNvSpPr txBox="1">
            <a:spLocks noGrp="1"/>
          </p:cNvSpPr>
          <p:nvPr>
            <p:ph type="body" sz="quarter" idx="1"/>
          </p:nvPr>
        </p:nvSpPr>
        <p:spPr>
          <a:xfrm>
            <a:off x="629841" y="2057400"/>
            <a:ext cx="2949179" cy="3811588"/>
          </a:xfrm>
          <a:prstGeom prst="rect">
            <a:avLst/>
          </a:prstGeom>
        </p:spPr>
        <p:txBody>
          <a:bodyPr/>
          <a:lstStyle>
            <a:lvl1pPr marL="0" indent="0">
              <a:defRPr sz="1200"/>
            </a:lvl1pPr>
            <a:lvl2pPr marL="0" indent="342900">
              <a:buSzTx/>
              <a:buNone/>
              <a:defRPr sz="1200"/>
            </a:lvl2pPr>
            <a:lvl3pPr marL="0" indent="685800">
              <a:buSzTx/>
              <a:buNone/>
              <a:defRPr sz="1200"/>
            </a:lvl3pPr>
            <a:lvl4pPr marL="0" indent="1028700">
              <a:buSzTx/>
              <a:buNone/>
              <a:defRPr sz="1200"/>
            </a:lvl4pPr>
            <a:lvl5pPr marL="0" indent="1371600">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28625" y="365126"/>
            <a:ext cx="828675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28625" y="1825625"/>
            <a:ext cx="8286750" cy="4207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598356" y="6441450"/>
            <a:ext cx="117020" cy="115416"/>
          </a:xfrm>
          <a:prstGeom prst="rect">
            <a:avLst/>
          </a:prstGeom>
          <a:ln w="12700">
            <a:miter lim="400000"/>
          </a:ln>
        </p:spPr>
        <p:txBody>
          <a:bodyPr wrap="none" lIns="0" tIns="0" rIns="0" bIns="0" anchor="ctr">
            <a:spAutoFit/>
          </a:bodyPr>
          <a:lstStyle>
            <a:lvl1pPr algn="r">
              <a:defRPr sz="75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transition spd="med"/>
  <p:hf hdr="0" ftr="0" dt="0"/>
  <p:txStyles>
    <p:titleStyle>
      <a:lvl1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1pPr>
      <a:lvl2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2pPr>
      <a:lvl3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3pPr>
      <a:lvl4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4pPr>
      <a:lvl5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5pPr>
      <a:lvl6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6pPr>
      <a:lvl7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7pPr>
      <a:lvl8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8pPr>
      <a:lvl9pPr marL="0" marR="0" indent="0" algn="l" defTabSz="685800" rtl="0" latinLnBrk="0">
        <a:lnSpc>
          <a:spcPct val="90000"/>
        </a:lnSpc>
        <a:spcBef>
          <a:spcPts val="0"/>
        </a:spcBef>
        <a:spcAft>
          <a:spcPts val="0"/>
        </a:spcAft>
        <a:buClrTx/>
        <a:buSzTx/>
        <a:buFontTx/>
        <a:buNone/>
        <a:tabLst/>
        <a:defRPr sz="3300" b="1" i="0" u="none" strike="noStrike" cap="none" spc="0" baseline="0">
          <a:solidFill>
            <a:srgbClr val="000000"/>
          </a:solidFill>
          <a:uFillTx/>
          <a:latin typeface="Arial"/>
          <a:ea typeface="Arial"/>
          <a:cs typeface="Arial"/>
          <a:sym typeface="Arial"/>
        </a:defRPr>
      </a:lvl9pPr>
    </p:titleStyle>
    <p:bodyStyle>
      <a:lvl1pPr marL="171450" marR="0" indent="-171450" algn="l" defTabSz="685800" rtl="0" latinLnBrk="0">
        <a:lnSpc>
          <a:spcPct val="90000"/>
        </a:lnSpc>
        <a:spcBef>
          <a:spcPts val="750"/>
        </a:spcBef>
        <a:spcAft>
          <a:spcPts val="0"/>
        </a:spcAft>
        <a:buClrTx/>
        <a:buSzTx/>
        <a:buFontTx/>
        <a:buNone/>
        <a:tabLst/>
        <a:defRPr sz="2100" b="0" i="0" u="none" strike="noStrike" cap="none" spc="0" baseline="0">
          <a:solidFill>
            <a:srgbClr val="000000"/>
          </a:solidFill>
          <a:uFillTx/>
          <a:latin typeface="Arial"/>
          <a:ea typeface="Arial"/>
          <a:cs typeface="Arial"/>
          <a:sym typeface="Arial"/>
        </a:defRPr>
      </a:lvl1pPr>
      <a:lvl2pPr marL="542925" marR="0" indent="-200025"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2pPr>
      <a:lvl3pPr marL="925829" marR="0" indent="-240029"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3pPr>
      <a:lvl4pPr marL="12954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4pPr>
      <a:lvl5pPr marL="16383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5pPr>
      <a:lvl6pPr marL="19812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6pPr>
      <a:lvl7pPr marL="23241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7pPr>
      <a:lvl8pPr marL="26670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8pPr>
      <a:lvl9pPr marL="3009900" marR="0" indent="-266700" algn="l" defTabSz="685800" rtl="0" latinLnBrk="0">
        <a:lnSpc>
          <a:spcPct val="90000"/>
        </a:lnSpc>
        <a:spcBef>
          <a:spcPts val="750"/>
        </a:spcBef>
        <a:spcAft>
          <a:spcPts val="0"/>
        </a:spcAft>
        <a:buClrTx/>
        <a:buSzPct val="100000"/>
        <a:buFontTx/>
        <a:buChar char="•"/>
        <a:tabLst/>
        <a:defRPr sz="2100" b="0" i="0" u="none" strike="noStrike" cap="none" spc="0" baseline="0">
          <a:solidFill>
            <a:srgbClr val="000000"/>
          </a:solidFill>
          <a:uFillTx/>
          <a:latin typeface="Arial"/>
          <a:ea typeface="Arial"/>
          <a:cs typeface="Arial"/>
          <a:sym typeface="Arial"/>
        </a:defRPr>
      </a:lvl9pPr>
    </p:bodyStyle>
    <p:otherStyle>
      <a:lvl1pPr marL="0" marR="0" indent="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1pPr>
      <a:lvl2pPr marL="0" marR="0" indent="3429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2pPr>
      <a:lvl3pPr marL="0" marR="0" indent="6858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3pPr>
      <a:lvl4pPr marL="0" marR="0" indent="10287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4pPr>
      <a:lvl5pPr marL="0" marR="0" indent="13716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5pPr>
      <a:lvl6pPr marL="0" marR="0" indent="17145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6pPr>
      <a:lvl7pPr marL="0" marR="0" indent="20574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7pPr>
      <a:lvl8pPr marL="0" marR="0" indent="24003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8pPr>
      <a:lvl9pPr marL="0" marR="0" indent="2743200" algn="r" defTabSz="685800" rtl="0" latinLnBrk="0">
        <a:lnSpc>
          <a:spcPct val="100000"/>
        </a:lnSpc>
        <a:spcBef>
          <a:spcPts val="0"/>
        </a:spcBef>
        <a:spcAft>
          <a:spcPts val="0"/>
        </a:spcAft>
        <a:buClrTx/>
        <a:buSzTx/>
        <a:buFontTx/>
        <a:buNone/>
        <a:tabLst/>
        <a:defRPr sz="75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PHENIX status"/>
          <p:cNvSpPr txBox="1">
            <a:spLocks noGrp="1"/>
          </p:cNvSpPr>
          <p:nvPr>
            <p:ph type="ctrTitle"/>
          </p:nvPr>
        </p:nvSpPr>
        <p:spPr>
          <a:xfrm>
            <a:off x="609880" y="2527861"/>
            <a:ext cx="7750970" cy="1460596"/>
          </a:xfrm>
          <a:prstGeom prst="rect">
            <a:avLst/>
          </a:prstGeom>
        </p:spPr>
        <p:txBody>
          <a:bodyPr>
            <a:normAutofit/>
          </a:bodyPr>
          <a:lstStyle/>
          <a:p>
            <a:r>
              <a:rPr sz="4800">
                <a:latin typeface="Times New Roman" panose="02020603050405020304" pitchFamily="18" charset="0"/>
                <a:cs typeface="Times New Roman" panose="02020603050405020304" pitchFamily="18" charset="0"/>
              </a:rPr>
              <a:t>sPHENIX </a:t>
            </a:r>
            <a:r>
              <a:rPr lang="en-US" sz="4800">
                <a:latin typeface="Times New Roman" panose="02020603050405020304" pitchFamily="18" charset="0"/>
                <a:cs typeface="Times New Roman" panose="02020603050405020304" pitchFamily="18" charset="0"/>
              </a:rPr>
              <a:t>S</a:t>
            </a:r>
            <a:r>
              <a:rPr sz="4800">
                <a:latin typeface="Times New Roman" panose="02020603050405020304" pitchFamily="18" charset="0"/>
                <a:cs typeface="Times New Roman" panose="02020603050405020304" pitchFamily="18" charset="0"/>
              </a:rPr>
              <a:t>tatus</a:t>
            </a:r>
            <a:endParaRPr sz="4800" dirty="0">
              <a:latin typeface="Times New Roman" panose="02020603050405020304" pitchFamily="18" charset="0"/>
              <a:cs typeface="Times New Roman" panose="02020603050405020304" pitchFamily="18" charset="0"/>
            </a:endParaRPr>
          </a:p>
        </p:txBody>
      </p:sp>
      <p:sp>
        <p:nvSpPr>
          <p:cNvPr id="127" name="RHC time meeting &amp; RHIC coordination meeting…"/>
          <p:cNvSpPr txBox="1">
            <a:spLocks noGrp="1"/>
          </p:cNvSpPr>
          <p:nvPr>
            <p:ph type="subTitle" sz="quarter" idx="1"/>
          </p:nvPr>
        </p:nvSpPr>
        <p:spPr>
          <a:xfrm>
            <a:off x="609880" y="5101447"/>
            <a:ext cx="7750970" cy="559639"/>
          </a:xfrm>
          <a:prstGeom prst="rect">
            <a:avLst/>
          </a:prstGeom>
        </p:spPr>
        <p:txBody>
          <a:bodyPr>
            <a:noAutofit/>
          </a:bodyPr>
          <a:lstStyle/>
          <a:p>
            <a:r>
              <a:rPr lang="en-US" sz="1800" dirty="0">
                <a:latin typeface="Times New Roman" panose="02020603050405020304" pitchFamily="18" charset="0"/>
                <a:cs typeface="Times New Roman" panose="02020603050405020304" pitchFamily="18" charset="0"/>
              </a:rPr>
              <a:t>Time M</a:t>
            </a:r>
            <a:r>
              <a:rPr sz="1800" dirty="0">
                <a:latin typeface="Times New Roman" panose="02020603050405020304" pitchFamily="18" charset="0"/>
                <a:cs typeface="Times New Roman" panose="02020603050405020304" pitchFamily="18" charset="0"/>
              </a:rPr>
              <a:t>eeting</a:t>
            </a:r>
          </a:p>
          <a:p>
            <a:r>
              <a:rPr lang="en-US" sz="1800" dirty="0">
                <a:latin typeface="Times New Roman" panose="02020603050405020304" pitchFamily="18" charset="0"/>
                <a:cs typeface="Times New Roman" panose="02020603050405020304" pitchFamily="18" charset="0"/>
              </a:rPr>
              <a:t>Aug.</a:t>
            </a:r>
            <a:r>
              <a:rPr sz="1800" dirty="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1</a:t>
            </a:r>
            <a:r>
              <a:rPr lang="en-US" sz="1800" dirty="0">
                <a:latin typeface="Times New Roman" panose="02020603050405020304" pitchFamily="18" charset="0"/>
                <a:cs typeface="Times New Roman" panose="02020603050405020304" pitchFamily="18" charset="0"/>
              </a:rPr>
              <a:t>9</a:t>
            </a:r>
            <a:r>
              <a:rPr sz="180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202</a:t>
            </a:r>
            <a:r>
              <a:rPr lang="en-US" sz="1800" dirty="0">
                <a:latin typeface="Times New Roman" panose="02020603050405020304" pitchFamily="18" charset="0"/>
                <a:cs typeface="Times New Roman" panose="02020603050405020304" pitchFamily="18" charset="0"/>
              </a:rPr>
              <a:t>5</a:t>
            </a:r>
            <a:endParaRPr sz="1800" dirty="0">
              <a:latin typeface="Times New Roman" panose="02020603050405020304" pitchFamily="18" charset="0"/>
              <a:cs typeface="Times New Roman" panose="02020603050405020304" pitchFamily="18" charset="0"/>
            </a:endParaRPr>
          </a:p>
        </p:txBody>
      </p:sp>
      <p:sp>
        <p:nvSpPr>
          <p:cNvPr id="128" name="Text Placeholder 4"/>
          <p:cNvSpPr>
            <a:spLocks noGrp="1"/>
          </p:cNvSpPr>
          <p:nvPr>
            <p:ph type="body" idx="21"/>
          </p:nvPr>
        </p:nvSpPr>
        <p:spPr>
          <a:xfrm>
            <a:off x="609880" y="3811851"/>
            <a:ext cx="7750970" cy="94470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a:defRPr sz="2400">
                <a:solidFill>
                  <a:srgbClr val="FFFFFF"/>
                </a:solidFill>
              </a:defRPr>
            </a:pPr>
            <a:r>
              <a:rPr sz="2800" dirty="0">
                <a:latin typeface="Times New Roman" panose="02020603050405020304" pitchFamily="18" charset="0"/>
                <a:cs typeface="Times New Roman" panose="02020603050405020304" pitchFamily="18" charset="0"/>
              </a:rPr>
              <a:t>Kin Yip</a:t>
            </a:r>
          </a:p>
          <a:p>
            <a:pPr>
              <a:defRPr sz="2400">
                <a:solidFill>
                  <a:srgbClr val="FFFFFF"/>
                </a:solidFill>
              </a:defRPr>
            </a:pPr>
            <a:r>
              <a:rPr sz="2800" dirty="0">
                <a:latin typeface="Times New Roman" panose="02020603050405020304" pitchFamily="18" charset="0"/>
                <a:cs typeface="Times New Roman" panose="02020603050405020304" pitchFamily="18" charset="0"/>
              </a:rPr>
              <a:t>sPHENIX Director</a:t>
            </a:r>
            <a:r>
              <a:rPr lang="en-US" sz="2800" dirty="0">
                <a:latin typeface="Times New Roman" panose="02020603050405020304" pitchFamily="18" charset="0"/>
                <a:cs typeface="Times New Roman" panose="02020603050405020304" pitchFamily="18" charset="0"/>
              </a:rPr>
              <a:t> of Operations </a:t>
            </a:r>
            <a:endParaRPr sz="28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BEF1027-B48D-2F12-EBDA-C2C3773962B6}"/>
              </a:ext>
            </a:extLst>
          </p:cNvPr>
          <p:cNvSpPr>
            <a:spLocks noGrp="1"/>
          </p:cNvSpPr>
          <p:nvPr>
            <p:ph type="sldNum" sz="quarter" idx="2"/>
          </p:nvPr>
        </p:nvSpPr>
        <p:spPr>
          <a:xfrm>
            <a:off x="6500300" y="6298643"/>
            <a:ext cx="52900" cy="115416"/>
          </a:xfrm>
        </p:spPr>
        <p:txBody>
          <a:bodyPr/>
          <a:lstStyle/>
          <a:p>
            <a:fld id="{86CB4B4D-7CA3-9044-876B-883B54F8677D}" type="slidenum">
              <a:rPr lang="en-US" smtClean="0"/>
              <a:t>1</a:t>
            </a:fld>
            <a:endParaRPr lang="en-US"/>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CEC9D7-B739-976E-7F22-820A2C2A0A25}"/>
              </a:ext>
            </a:extLst>
          </p:cNvPr>
          <p:cNvSpPr>
            <a:spLocks noGrp="1"/>
          </p:cNvSpPr>
          <p:nvPr>
            <p:ph idx="1"/>
          </p:nvPr>
        </p:nvSpPr>
        <p:spPr>
          <a:xfrm>
            <a:off x="235321" y="880315"/>
            <a:ext cx="8795827" cy="5831211"/>
          </a:xfrm>
          <a:solidFill>
            <a:schemeClr val="bg1"/>
          </a:solidFill>
        </p:spPr>
        <p:txBody>
          <a:bodyPr>
            <a:normAutofit/>
          </a:bodyPr>
          <a:lstStyle/>
          <a:p>
            <a:pPr marL="342900" indent="-342900">
              <a:lnSpc>
                <a:spcPct val="100000"/>
              </a:lnSpc>
              <a:spcBef>
                <a:spcPts val="0"/>
              </a:spcBef>
              <a:buFont typeface="Arial" panose="020B0604020202020204" pitchFamily="34" charset="0"/>
              <a:buChar char="•"/>
            </a:pPr>
            <a:r>
              <a:rPr lang="en-US" sz="2300" kern="100" dirty="0">
                <a:solidFill>
                  <a:srgbClr val="0000FF"/>
                </a:solidFill>
                <a:latin typeface="Times New Roman" panose="02020603050405020304" pitchFamily="18" charset="0"/>
                <a:cs typeface="Times New Roman" panose="02020603050405020304" pitchFamily="18" charset="0"/>
              </a:rPr>
              <a:t>With no more major change to be made, sPHENIX continues data taking with rapid response to any occasional malfunctions/fixes:</a:t>
            </a:r>
          </a:p>
          <a:p>
            <a:pPr marL="342900" indent="-342900">
              <a:lnSpc>
                <a:spcPct val="100000"/>
              </a:lnSpc>
              <a:spcBef>
                <a:spcPts val="0"/>
              </a:spcBef>
              <a:buFont typeface="Arial" panose="020B0604020202020204" pitchFamily="34" charset="0"/>
              <a:buChar char="•"/>
            </a:pPr>
            <a:endParaRPr lang="en-US" sz="2300" kern="100" dirty="0">
              <a:solidFill>
                <a:srgbClr val="0000FF"/>
              </a:solidFill>
              <a:latin typeface="Times New Roman" panose="02020603050405020304" pitchFamily="18" charset="0"/>
              <a:cs typeface="Times New Roman" panose="02020603050405020304" pitchFamily="18" charset="0"/>
            </a:endParaRPr>
          </a:p>
          <a:p>
            <a:pPr marL="714375" lvl="1" indent="-342900">
              <a:lnSpc>
                <a:spcPct val="100000"/>
              </a:lnSpc>
              <a:spcBef>
                <a:spcPts val="0"/>
              </a:spcBef>
              <a:buFont typeface="Wingdings" panose="05000000000000000000" pitchFamily="2" charset="2"/>
              <a:buChar char="Ø"/>
            </a:pPr>
            <a:r>
              <a:rPr lang="en-US" sz="2300" kern="100" dirty="0">
                <a:solidFill>
                  <a:srgbClr val="0000FF"/>
                </a:solidFill>
                <a:latin typeface="Times New Roman" panose="02020603050405020304" pitchFamily="18" charset="0"/>
                <a:cs typeface="Times New Roman" panose="02020603050405020304" pitchFamily="18" charset="0"/>
              </a:rPr>
              <a:t>PLC problem (Aug. 13) in the Gas-Mixing-House stopped the flow of TPC gases for several hours and we had to allow the gases to flow through TPC several times to get to the right composition before we could operate TPC again Friday (Aug. 15) morning.</a:t>
            </a:r>
          </a:p>
          <a:p>
            <a:pPr marL="714375" lvl="1" indent="-342900">
              <a:lnSpc>
                <a:spcPct val="100000"/>
              </a:lnSpc>
              <a:spcBef>
                <a:spcPts val="0"/>
              </a:spcBef>
              <a:buFont typeface="Wingdings" panose="05000000000000000000" pitchFamily="2" charset="2"/>
              <a:buChar char="Ø"/>
            </a:pPr>
            <a:endParaRPr lang="en-US" sz="2300" kern="100" dirty="0">
              <a:solidFill>
                <a:srgbClr val="0000FF"/>
              </a:solidFill>
              <a:latin typeface="Times New Roman" panose="02020603050405020304" pitchFamily="18" charset="0"/>
              <a:cs typeface="Times New Roman" panose="02020603050405020304" pitchFamily="18" charset="0"/>
            </a:endParaRPr>
          </a:p>
          <a:p>
            <a:pPr marL="714375" lvl="1" indent="-342900">
              <a:lnSpc>
                <a:spcPct val="100000"/>
              </a:lnSpc>
              <a:spcBef>
                <a:spcPts val="0"/>
              </a:spcBef>
              <a:buFont typeface="Wingdings" panose="05000000000000000000" pitchFamily="2" charset="2"/>
              <a:buChar char="Ø"/>
            </a:pPr>
            <a:r>
              <a:rPr lang="en-US" sz="2300" kern="100" dirty="0">
                <a:solidFill>
                  <a:srgbClr val="0000FF"/>
                </a:solidFill>
                <a:latin typeface="Times New Roman" panose="02020603050405020304" pitchFamily="18" charset="0"/>
                <a:cs typeface="Times New Roman" panose="02020603050405020304" pitchFamily="18" charset="0"/>
              </a:rPr>
              <a:t>An IHCAL sector tripped which required a 30-minute access to fix (Aug. 17).</a:t>
            </a:r>
          </a:p>
          <a:p>
            <a:pPr marL="342900" indent="-342900">
              <a:lnSpc>
                <a:spcPct val="100000"/>
              </a:lnSpc>
              <a:spcBef>
                <a:spcPts val="0"/>
              </a:spcBef>
              <a:buFont typeface="Wingdings" panose="05000000000000000000" pitchFamily="2" charset="2"/>
              <a:buChar char="Ø"/>
            </a:pPr>
            <a:endParaRPr lang="en-US" sz="2300" kern="100" dirty="0">
              <a:solidFill>
                <a:srgbClr val="0000FF"/>
              </a:solidFill>
              <a:latin typeface="Times New Roman" panose="02020603050405020304" pitchFamily="18" charset="0"/>
              <a:cs typeface="Times New Roman" panose="02020603050405020304" pitchFamily="18" charset="0"/>
            </a:endParaRPr>
          </a:p>
          <a:p>
            <a:pPr marL="714375" lvl="1" indent="-342900">
              <a:lnSpc>
                <a:spcPct val="100000"/>
              </a:lnSpc>
              <a:spcBef>
                <a:spcPts val="0"/>
              </a:spcBef>
              <a:buFont typeface="Wingdings" panose="05000000000000000000" pitchFamily="2" charset="2"/>
              <a:buChar char="Ø"/>
            </a:pPr>
            <a:r>
              <a:rPr lang="en-US" sz="2300" kern="100" dirty="0">
                <a:solidFill>
                  <a:srgbClr val="0000FF"/>
                </a:solidFill>
                <a:latin typeface="Times New Roman" panose="02020603050405020304" pitchFamily="18" charset="0"/>
                <a:cs typeface="Times New Roman" panose="02020603050405020304" pitchFamily="18" charset="0"/>
              </a:rPr>
              <a:t>A thermo-sensor of a cooling unit of the INTT detector went bad and caused false alarms.  It was replaced on Monday (Aug. 18).</a:t>
            </a:r>
          </a:p>
          <a:p>
            <a:pPr marL="714375" lvl="1" indent="-342900">
              <a:lnSpc>
                <a:spcPct val="100000"/>
              </a:lnSpc>
              <a:spcBef>
                <a:spcPts val="0"/>
              </a:spcBef>
              <a:buFont typeface="Wingdings" panose="05000000000000000000" pitchFamily="2" charset="2"/>
              <a:buChar char="Ø"/>
            </a:pPr>
            <a:endParaRPr lang="en-US" sz="2300" kern="100" dirty="0">
              <a:solidFill>
                <a:srgbClr val="0000FF"/>
              </a:solidFill>
              <a:latin typeface="Times New Roman" panose="02020603050405020304" pitchFamily="18" charset="0"/>
              <a:cs typeface="Times New Roman" panose="02020603050405020304" pitchFamily="18" charset="0"/>
            </a:endParaRPr>
          </a:p>
          <a:p>
            <a:pPr marL="342900" indent="-342900">
              <a:lnSpc>
                <a:spcPct val="100000"/>
              </a:lnSpc>
              <a:spcBef>
                <a:spcPts val="0"/>
              </a:spcBef>
              <a:buFont typeface="Arial" panose="020B0604020202020204" pitchFamily="34" charset="0"/>
              <a:buChar char="•"/>
            </a:pPr>
            <a:r>
              <a:rPr lang="en-US" sz="2300" kern="100" dirty="0">
                <a:solidFill>
                  <a:srgbClr val="0000FF"/>
                </a:solidFill>
                <a:latin typeface="Times New Roman" panose="02020603050405020304" pitchFamily="18" charset="0"/>
                <a:cs typeface="Times New Roman" panose="02020603050405020304" pitchFamily="18" charset="0"/>
              </a:rPr>
              <a:t>The shift change meetings are </a:t>
            </a:r>
            <a:r>
              <a:rPr lang="en-US" sz="2300" kern="100">
                <a:solidFill>
                  <a:srgbClr val="0000FF"/>
                </a:solidFill>
                <a:latin typeface="Times New Roman" panose="02020603050405020304" pitchFamily="18" charset="0"/>
                <a:cs typeface="Times New Roman" panose="02020603050405020304" pitchFamily="18" charset="0"/>
              </a:rPr>
              <a:t>getting shorter (on </a:t>
            </a:r>
            <a:r>
              <a:rPr lang="en-US" sz="2300" kern="100" dirty="0">
                <a:solidFill>
                  <a:srgbClr val="0000FF"/>
                </a:solidFill>
                <a:latin typeface="Times New Roman" panose="02020603050405020304" pitchFamily="18" charset="0"/>
                <a:cs typeface="Times New Roman" panose="02020603050405020304" pitchFamily="18" charset="0"/>
              </a:rPr>
              <a:t>average), indicative of steady operation.</a:t>
            </a:r>
          </a:p>
          <a:p>
            <a:pPr marL="0" indent="0">
              <a:lnSpc>
                <a:spcPct val="120000"/>
              </a:lnSpc>
              <a:spcBef>
                <a:spcPts val="0"/>
              </a:spcBef>
            </a:pPr>
            <a:endParaRPr lang="en-US" sz="2300" kern="100" dirty="0">
              <a:solidFill>
                <a:srgbClr val="0000FF"/>
              </a:solidFill>
              <a:latin typeface="Times New Roman" panose="02020603050405020304" pitchFamily="18" charset="0"/>
              <a:cs typeface="Times New Roman" panose="02020603050405020304" pitchFamily="18" charset="0"/>
            </a:endParaRPr>
          </a:p>
          <a:p>
            <a:pPr marL="0" indent="0">
              <a:lnSpc>
                <a:spcPct val="120000"/>
              </a:lnSpc>
              <a:spcBef>
                <a:spcPts val="0"/>
              </a:spcBef>
            </a:pPr>
            <a:endParaRPr lang="en-US" sz="2300" kern="100" dirty="0">
              <a:solidFill>
                <a:srgbClr val="0000FF"/>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0CC3E11-0D1E-9781-2E20-100133909B7D}"/>
              </a:ext>
            </a:extLst>
          </p:cNvPr>
          <p:cNvSpPr>
            <a:spLocks noGrp="1"/>
          </p:cNvSpPr>
          <p:nvPr>
            <p:ph type="title"/>
          </p:nvPr>
        </p:nvSpPr>
        <p:spPr>
          <a:xfrm>
            <a:off x="127046" y="-12440"/>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&amp; Performance (cont.)</a:t>
            </a:r>
          </a:p>
        </p:txBody>
      </p:sp>
      <p:sp>
        <p:nvSpPr>
          <p:cNvPr id="7" name="Slide Number Placeholder 6">
            <a:extLst>
              <a:ext uri="{FF2B5EF4-FFF2-40B4-BE49-F238E27FC236}">
                <a16:creationId xmlns:a16="http://schemas.microsoft.com/office/drawing/2014/main" id="{8D44A497-56EB-005D-2F93-2E106305CD0E}"/>
              </a:ext>
            </a:extLst>
          </p:cNvPr>
          <p:cNvSpPr>
            <a:spLocks noGrp="1"/>
          </p:cNvSpPr>
          <p:nvPr>
            <p:ph type="sldNum" sz="quarter" idx="2"/>
          </p:nvPr>
        </p:nvSpPr>
        <p:spPr>
          <a:xfrm flipH="1">
            <a:off x="9009386" y="6711526"/>
            <a:ext cx="52899" cy="115416"/>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12684333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6567-C61A-8DF7-2511-4BFE98E2187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D55B236-B4EB-B237-45CF-C8018184FED0}"/>
              </a:ext>
            </a:extLst>
          </p:cNvPr>
          <p:cNvSpPr>
            <a:spLocks noGrp="1"/>
          </p:cNvSpPr>
          <p:nvPr>
            <p:ph type="sldNum" sz="quarter" idx="2"/>
          </p:nvPr>
        </p:nvSpPr>
        <p:spPr>
          <a:xfrm flipH="1">
            <a:off x="9035264" y="6729179"/>
            <a:ext cx="52899" cy="115416"/>
          </a:xfrm>
        </p:spPr>
        <p:txBody>
          <a:bodyPr/>
          <a:lstStyle/>
          <a:p>
            <a:fld id="{86CB4B4D-7CA3-9044-876B-883B54F8677D}" type="slidenum">
              <a:rPr lang="en-US" smtClean="0"/>
              <a:t>3</a:t>
            </a:fld>
            <a:endParaRPr lang="en-US" dirty="0"/>
          </a:p>
        </p:txBody>
      </p:sp>
      <p:sp>
        <p:nvSpPr>
          <p:cNvPr id="2" name="AutoShape 2">
            <a:extLst>
              <a:ext uri="{FF2B5EF4-FFF2-40B4-BE49-F238E27FC236}">
                <a16:creationId xmlns:a16="http://schemas.microsoft.com/office/drawing/2014/main" id="{A882FD71-BB06-F7CC-61B5-D33223595C0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a:extLst>
              <a:ext uri="{FF2B5EF4-FFF2-40B4-BE49-F238E27FC236}">
                <a16:creationId xmlns:a16="http://schemas.microsoft.com/office/drawing/2014/main" id="{7012D6D3-1195-AC3C-6EB7-9A412C110E36}"/>
              </a:ext>
            </a:extLst>
          </p:cNvPr>
          <p:cNvSpPr>
            <a:spLocks noGrp="1"/>
          </p:cNvSpPr>
          <p:nvPr>
            <p:ph type="title"/>
          </p:nvPr>
        </p:nvSpPr>
        <p:spPr>
          <a:xfrm>
            <a:off x="127046" y="-172292"/>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&amp; Performance</a:t>
            </a:r>
          </a:p>
        </p:txBody>
      </p:sp>
      <p:sp>
        <p:nvSpPr>
          <p:cNvPr id="4" name="TextBox 3">
            <a:extLst>
              <a:ext uri="{FF2B5EF4-FFF2-40B4-BE49-F238E27FC236}">
                <a16:creationId xmlns:a16="http://schemas.microsoft.com/office/drawing/2014/main" id="{92B7E82C-95BA-82FE-43E2-6D70790CBD22}"/>
              </a:ext>
            </a:extLst>
          </p:cNvPr>
          <p:cNvSpPr txBox="1"/>
          <p:nvPr/>
        </p:nvSpPr>
        <p:spPr>
          <a:xfrm>
            <a:off x="4547836" y="474114"/>
            <a:ext cx="37600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TW" sz="1800" b="1"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July 26 was one of the best days yet !</a:t>
            </a:r>
            <a:r>
              <a:rPr kumimoji="0" lang="zh-TW" altLang="en-US" sz="1800" b="1"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rPr>
              <a:t> </a:t>
            </a:r>
            <a:endParaRPr kumimoji="0" lang="en-US" sz="1800" b="1" i="0" u="none" strike="noStrike" cap="none" spc="0" normalizeH="0" baseline="0" dirty="0">
              <a:ln>
                <a:noFill/>
              </a:ln>
              <a:solidFill>
                <a:schemeClr val="bg1"/>
              </a:solidFill>
              <a:effectLst/>
              <a:uFillTx/>
              <a:latin typeface="Times New Roman" panose="02020603050405020304" pitchFamily="18" charset="0"/>
              <a:cs typeface="Times New Roman" panose="02020603050405020304" pitchFamily="18" charset="0"/>
              <a:sym typeface="Arial"/>
            </a:endParaRPr>
          </a:p>
        </p:txBody>
      </p:sp>
      <p:sp>
        <p:nvSpPr>
          <p:cNvPr id="5" name="Rectangle 4">
            <a:extLst>
              <a:ext uri="{FF2B5EF4-FFF2-40B4-BE49-F238E27FC236}">
                <a16:creationId xmlns:a16="http://schemas.microsoft.com/office/drawing/2014/main" id="{BD373DD4-1D06-6594-2A93-1AED108BD62C}"/>
              </a:ext>
            </a:extLst>
          </p:cNvPr>
          <p:cNvSpPr/>
          <p:nvPr/>
        </p:nvSpPr>
        <p:spPr>
          <a:xfrm>
            <a:off x="1814015" y="6433546"/>
            <a:ext cx="131632" cy="129593"/>
          </a:xfrm>
          <a:prstGeom prst="rect">
            <a:avLst/>
          </a:prstGeom>
          <a:solidFill>
            <a:schemeClr val="accent6">
              <a:lumMod val="60000"/>
              <a:lumOff val="4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Arial"/>
              <a:ea typeface="Arial"/>
              <a:cs typeface="Arial"/>
              <a:sym typeface="Arial"/>
            </a:endParaRPr>
          </a:p>
        </p:txBody>
      </p:sp>
      <p:sp>
        <p:nvSpPr>
          <p:cNvPr id="9" name="TextBox 8">
            <a:extLst>
              <a:ext uri="{FF2B5EF4-FFF2-40B4-BE49-F238E27FC236}">
                <a16:creationId xmlns:a16="http://schemas.microsoft.com/office/drawing/2014/main" id="{3096C93B-D881-4BFA-7681-B31B9317EEAC}"/>
              </a:ext>
            </a:extLst>
          </p:cNvPr>
          <p:cNvSpPr txBox="1"/>
          <p:nvPr/>
        </p:nvSpPr>
        <p:spPr>
          <a:xfrm>
            <a:off x="1958009" y="5996611"/>
            <a:ext cx="6854796"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Maintenance Day       </a:t>
            </a:r>
            <a:r>
              <a:rPr lang="en-US" sz="2000" dirty="0">
                <a:solidFill>
                  <a:srgbClr val="C00000"/>
                </a:solidFill>
                <a:latin typeface="Times New Roman" panose="02020603050405020304" pitchFamily="18" charset="0"/>
                <a:cs typeface="Times New Roman" panose="02020603050405020304" pitchFamily="18" charset="0"/>
              </a:rPr>
              <a:t>Not operating TPC</a:t>
            </a:r>
          </a:p>
          <a:p>
            <a:pPr marL="0" marR="0" indent="0" algn="l" defTabSz="914400" rtl="0" fontAlgn="auto" latinLnBrk="0" hangingPunct="0">
              <a:lnSpc>
                <a:spcPct val="100000"/>
              </a:lnSpc>
              <a:spcBef>
                <a:spcPts val="0"/>
              </a:spcBef>
              <a:spcAft>
                <a:spcPts val="0"/>
              </a:spcAft>
              <a:buClrTx/>
              <a:buSzTx/>
              <a:buFontTx/>
              <a:buNone/>
              <a:tabLst/>
            </a:pPr>
            <a:r>
              <a:rPr lang="en-US" sz="2000" b="1" dirty="0">
                <a:solidFill>
                  <a:srgbClr val="7030A0"/>
                </a:solidFill>
                <a:latin typeface="Times New Roman" panose="02020603050405020304" pitchFamily="18" charset="0"/>
                <a:cs typeface="Times New Roman" panose="02020603050405020304" pitchFamily="18" charset="0"/>
              </a:rPr>
              <a:t>When all sPHENIX detectors were being operated.</a:t>
            </a:r>
            <a:endParaRPr kumimoji="0" lang="en-US" sz="2000" b="1" i="0" u="none" strike="noStrike" cap="none" spc="0" normalizeH="0" baseline="0" dirty="0">
              <a:ln>
                <a:noFill/>
              </a:ln>
              <a:solidFill>
                <a:srgbClr val="7030A0"/>
              </a:solidFill>
              <a:effectLst/>
              <a:uFillTx/>
              <a:latin typeface="Times New Roman" panose="02020603050405020304" pitchFamily="18" charset="0"/>
              <a:cs typeface="Times New Roman" panose="02020603050405020304" pitchFamily="18" charset="0"/>
              <a:sym typeface="Arial"/>
            </a:endParaRPr>
          </a:p>
        </p:txBody>
      </p:sp>
      <p:pic>
        <p:nvPicPr>
          <p:cNvPr id="6" name="Picture 5" descr="Chart&#10;&#10;AI-generated content may be incorrect.">
            <a:extLst>
              <a:ext uri="{FF2B5EF4-FFF2-40B4-BE49-F238E27FC236}">
                <a16:creationId xmlns:a16="http://schemas.microsoft.com/office/drawing/2014/main" id="{C2C296EE-39E2-B9E8-9814-1D61578B3C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56" y="792924"/>
            <a:ext cx="9144000" cy="4833228"/>
          </a:xfrm>
          <a:prstGeom prst="rect">
            <a:avLst/>
          </a:prstGeom>
        </p:spPr>
      </p:pic>
      <p:cxnSp>
        <p:nvCxnSpPr>
          <p:cNvPr id="10" name="Straight Arrow Connector 9">
            <a:extLst>
              <a:ext uri="{FF2B5EF4-FFF2-40B4-BE49-F238E27FC236}">
                <a16:creationId xmlns:a16="http://schemas.microsoft.com/office/drawing/2014/main" id="{3785D778-5D6A-8054-610D-7F29A040D3E3}"/>
              </a:ext>
            </a:extLst>
          </p:cNvPr>
          <p:cNvCxnSpPr>
            <a:cxnSpLocks/>
          </p:cNvCxnSpPr>
          <p:nvPr/>
        </p:nvCxnSpPr>
        <p:spPr>
          <a:xfrm flipH="1" flipV="1">
            <a:off x="4929809" y="5357192"/>
            <a:ext cx="526774" cy="707884"/>
          </a:xfrm>
          <a:prstGeom prst="straightConnector1">
            <a:avLst/>
          </a:prstGeom>
          <a:noFill/>
          <a:ln w="28575"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1465475E-F9AA-F9D1-58C9-0E9A6158B26E}"/>
              </a:ext>
            </a:extLst>
          </p:cNvPr>
          <p:cNvCxnSpPr>
            <a:cxnSpLocks/>
          </p:cNvCxnSpPr>
          <p:nvPr/>
        </p:nvCxnSpPr>
        <p:spPr>
          <a:xfrm flipV="1">
            <a:off x="3707296" y="5357192"/>
            <a:ext cx="308113" cy="707884"/>
          </a:xfrm>
          <a:prstGeom prst="straightConnector1">
            <a:avLst/>
          </a:prstGeom>
          <a:noFill/>
          <a:ln w="28575" cap="flat">
            <a:solidFill>
              <a:srgbClr val="0000FF"/>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92387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3A38C-4C40-FDD2-0CD4-CAD41A5CD60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85E709B-9525-9C77-8A32-9BD8D4EFD745}"/>
              </a:ext>
            </a:extLst>
          </p:cNvPr>
          <p:cNvSpPr>
            <a:spLocks noGrp="1"/>
          </p:cNvSpPr>
          <p:nvPr>
            <p:ph type="sldNum" sz="quarter" idx="2"/>
          </p:nvPr>
        </p:nvSpPr>
        <p:spPr>
          <a:xfrm flipH="1">
            <a:off x="9009386" y="6587701"/>
            <a:ext cx="52899" cy="115416"/>
          </a:xfrm>
        </p:spPr>
        <p:txBody>
          <a:bodyPr/>
          <a:lstStyle/>
          <a:p>
            <a:fld id="{86CB4B4D-7CA3-9044-876B-883B54F8677D}" type="slidenum">
              <a:rPr lang="en-US" smtClean="0"/>
              <a:t>4</a:t>
            </a:fld>
            <a:endParaRPr lang="en-US" dirty="0"/>
          </a:p>
        </p:txBody>
      </p:sp>
      <p:sp>
        <p:nvSpPr>
          <p:cNvPr id="4" name="Title 1">
            <a:extLst>
              <a:ext uri="{FF2B5EF4-FFF2-40B4-BE49-F238E27FC236}">
                <a16:creationId xmlns:a16="http://schemas.microsoft.com/office/drawing/2014/main" id="{075F6174-EFC4-103C-2FF6-0BBF5A2ACF67}"/>
              </a:ext>
            </a:extLst>
          </p:cNvPr>
          <p:cNvSpPr>
            <a:spLocks noGrp="1"/>
          </p:cNvSpPr>
          <p:nvPr>
            <p:ph type="title"/>
          </p:nvPr>
        </p:nvSpPr>
        <p:spPr>
          <a:xfrm>
            <a:off x="52387" y="-130543"/>
            <a:ext cx="9039225" cy="865064"/>
          </a:xfrm>
        </p:spPr>
        <p:txBody>
          <a:bodyPr>
            <a:normAutofit/>
          </a:bodyPr>
          <a:lstStyle/>
          <a:p>
            <a:pPr algn="ctr"/>
            <a:r>
              <a:rPr lang="en-US" dirty="0">
                <a:solidFill>
                  <a:srgbClr val="00B050"/>
                </a:solidFill>
                <a:latin typeface="Times New Roman" panose="02020603050405020304" pitchFamily="18" charset="0"/>
                <a:cs typeface="Times New Roman" panose="02020603050405020304" pitchFamily="18" charset="0"/>
              </a:rPr>
              <a:t>sPHENIX Status &amp; Performance (cont.)</a:t>
            </a:r>
          </a:p>
        </p:txBody>
      </p:sp>
      <p:pic>
        <p:nvPicPr>
          <p:cNvPr id="3" name="Picture 2" descr="Graphical user interface&#10;&#10;AI-generated content may be incorrect.">
            <a:extLst>
              <a:ext uri="{FF2B5EF4-FFF2-40B4-BE49-F238E27FC236}">
                <a16:creationId xmlns:a16="http://schemas.microsoft.com/office/drawing/2014/main" id="{49F9836B-1AEE-E69D-9308-7D89A3BBB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17" y="842017"/>
            <a:ext cx="9144000" cy="5173965"/>
          </a:xfrm>
          <a:prstGeom prst="rect">
            <a:avLst/>
          </a:prstGeom>
        </p:spPr>
      </p:pic>
    </p:spTree>
    <p:extLst>
      <p:ext uri="{BB962C8B-B14F-4D97-AF65-F5344CB8AC3E}">
        <p14:creationId xmlns:p14="http://schemas.microsoft.com/office/powerpoint/2010/main" val="1074585842"/>
      </p:ext>
    </p:extLst>
  </p:cSld>
  <p:clrMapOvr>
    <a:masterClrMapping/>
  </p:clrMapOvr>
  <p:transition spd="med"/>
</p:sld>
</file>

<file path=ppt/theme/theme1.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NL">
  <a:themeElements>
    <a:clrScheme name="BNL">
      <a:dk1>
        <a:srgbClr val="000000"/>
      </a:dk1>
      <a:lt1>
        <a:srgbClr val="FFFFFF"/>
      </a:lt1>
      <a:dk2>
        <a:srgbClr val="A7A7A7"/>
      </a:dk2>
      <a:lt2>
        <a:srgbClr val="535353"/>
      </a:lt2>
      <a:accent1>
        <a:srgbClr val="105C78"/>
      </a:accent1>
      <a:accent2>
        <a:srgbClr val="00ADDC"/>
      </a:accent2>
      <a:accent3>
        <a:srgbClr val="B2D33B"/>
      </a:accent3>
      <a:accent4>
        <a:srgbClr val="F68B1F"/>
      </a:accent4>
      <a:accent5>
        <a:srgbClr val="B72467"/>
      </a:accent5>
      <a:accent6>
        <a:srgbClr val="FFCD34"/>
      </a:accent6>
      <a:hlink>
        <a:srgbClr val="0000FF"/>
      </a:hlink>
      <a:folHlink>
        <a:srgbClr val="FF00FF"/>
      </a:folHlink>
    </a:clrScheme>
    <a:fontScheme name="BNL">
      <a:majorFont>
        <a:latin typeface="Calibri"/>
        <a:ea typeface="Calibri"/>
        <a:cs typeface="Calibri"/>
      </a:majorFont>
      <a:minorFont>
        <a:latin typeface="Helvetica"/>
        <a:ea typeface="Helvetica"/>
        <a:cs typeface="Helvetica"/>
      </a:minorFont>
    </a:fontScheme>
    <a:fmtScheme name="BN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E72DF185586794B9FD90DFA27274EE3" ma:contentTypeVersion="19" ma:contentTypeDescription="Create a new document." ma:contentTypeScope="" ma:versionID="6b5c440b9e1a4f3bdd077bc4993ce17d">
  <xsd:schema xmlns:xsd="http://www.w3.org/2001/XMLSchema" xmlns:xs="http://www.w3.org/2001/XMLSchema" xmlns:p="http://schemas.microsoft.com/office/2006/metadata/properties" xmlns:ns2="46d32cf5-67aa-4169-8b5a-b88b5954077c" xmlns:ns3="a15366be-a11d-406f-97c0-25efe51bccc8" xmlns:ns4="3bfd71d5-c7ac-4dca-b865-a609d1eb4074" targetNamespace="http://schemas.microsoft.com/office/2006/metadata/properties" ma:root="true" ma:fieldsID="04ea1c653435450ae8f27b81b248e8d7" ns2:_="" ns3:_="" ns4:_="">
    <xsd:import namespace="46d32cf5-67aa-4169-8b5a-b88b5954077c"/>
    <xsd:import namespace="a15366be-a11d-406f-97c0-25efe51bccc8"/>
    <xsd:import namespace="3bfd71d5-c7ac-4dca-b865-a609d1eb407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Date"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4:TaxCatchAll"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32cf5-67aa-4169-8b5a-b88b59540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2" nillable="true" ma:displayName="Date" ma:default="[today]" ma:format="DateTime" ma:internalName="Date">
      <xsd:simpleType>
        <xsd:restriction base="dms:DateTim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325a567-783b-4eae-ad25-f71283ef2f6c"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5366be-a11d-406f-97c0-25efe51bcc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fd71d5-c7ac-4dca-b865-a609d1eb407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51bce98-7737-4717-bdeb-0f7fab7ce19e}" ma:internalName="TaxCatchAll" ma:showField="CatchAllData" ma:web="a15366be-a11d-406f-97c0-25efe51bc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 xmlns="46d32cf5-67aa-4169-8b5a-b88b5954077c">2024-02-21T14:12:02+00:00</Date>
    <lcf76f155ced4ddcb4097134ff3c332f xmlns="46d32cf5-67aa-4169-8b5a-b88b5954077c">
      <Terms xmlns="http://schemas.microsoft.com/office/infopath/2007/PartnerControls"/>
    </lcf76f155ced4ddcb4097134ff3c332f>
    <TaxCatchAll xmlns="3bfd71d5-c7ac-4dca-b865-a609d1eb4074" xsi:nil="true"/>
  </documentManagement>
</p:properties>
</file>

<file path=customXml/itemProps1.xml><?xml version="1.0" encoding="utf-8"?>
<ds:datastoreItem xmlns:ds="http://schemas.openxmlformats.org/officeDocument/2006/customXml" ds:itemID="{E86F2207-6B5B-489E-9C4F-A860AF0407EF}">
  <ds:schemaRefs>
    <ds:schemaRef ds:uri="http://schemas.microsoft.com/sharepoint/v3/contenttype/forms"/>
  </ds:schemaRefs>
</ds:datastoreItem>
</file>

<file path=customXml/itemProps2.xml><?xml version="1.0" encoding="utf-8"?>
<ds:datastoreItem xmlns:ds="http://schemas.openxmlformats.org/officeDocument/2006/customXml" ds:itemID="{CE9AE2C4-B681-4EA4-B8C9-3FD150EAF8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32cf5-67aa-4169-8b5a-b88b5954077c"/>
    <ds:schemaRef ds:uri="a15366be-a11d-406f-97c0-25efe51bccc8"/>
    <ds:schemaRef ds:uri="3bfd71d5-c7ac-4dca-b865-a609d1eb4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7FC6D0-1318-4919-89B5-CF65DF79CEF6}">
  <ds:schemaRefs>
    <ds:schemaRef ds:uri="46d32cf5-67aa-4169-8b5a-b88b5954077c"/>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dcmitype/"/>
    <ds:schemaRef ds:uri="3bfd71d5-c7ac-4dca-b865-a609d1eb4074"/>
    <ds:schemaRef ds:uri="a15366be-a11d-406f-97c0-25efe51bcc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60443</TotalTime>
  <Words>198</Words>
  <Application>Microsoft Office PowerPoint</Application>
  <PresentationFormat>On-screen Show (4:3)</PresentationFormat>
  <Paragraphs>24</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Times New Roman</vt:lpstr>
      <vt:lpstr>Wingdings</vt:lpstr>
      <vt:lpstr>BNL</vt:lpstr>
      <vt:lpstr>sPHENIX Status</vt:lpstr>
      <vt:lpstr>sPHENIX Status &amp; Performance (cont.)</vt:lpstr>
      <vt:lpstr>sPHENIX Status &amp; Performance</vt:lpstr>
      <vt:lpstr>sPHENIX Status &amp; Performance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Meeting on July 1, 2025</dc:title>
  <cp:lastModifiedBy>Yip, Kin</cp:lastModifiedBy>
  <cp:revision>577</cp:revision>
  <dcterms:modified xsi:type="dcterms:W3CDTF">2025-08-19T15:35:45Z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0x0101009E72DF185586794B9FD90DFA27274EE3</vt:lpwstr>
  </property>
  <property fmtid="{D5CDD505-2E9C-101B-9397-08002B2CF9AE}" pid="3" name="MediaServiceImageTags">
    <vt:lpwstr/>
  </property>
</Properties>
</file>