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8/19/25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19 August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19 August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19 August 2025</a:t>
            </a:r>
            <a:endParaRPr lang="en-US" dirty="0"/>
          </a:p>
        </p:txBody>
      </p:sp>
      <p:pic>
        <p:nvPicPr>
          <p:cNvPr id="3" name="Picture 2" descr="Chart&#10;&#10;AI-generated content may be incorrect.">
            <a:extLst>
              <a:ext uri="{FF2B5EF4-FFF2-40B4-BE49-F238E27FC236}">
                <a16:creationId xmlns:a16="http://schemas.microsoft.com/office/drawing/2014/main" id="{F8627762-47DC-8383-66D8-D4A31AB26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726637"/>
            <a:ext cx="7772400" cy="448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19 August 2025</a:t>
            </a:r>
            <a:endParaRPr lang="en-US" dirty="0"/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CC024AAA-DE82-47CD-E5A7-BAD5B0AA5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162" y="1761020"/>
            <a:ext cx="7772400" cy="448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Sunday 17 August begins a week-long run of 16-hour days for Blue Origin using O, Si, Fe, Nb, Ag, Au and Bi.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We run through the following weekend with SpaceX and Lockheed Martin running through the beginning of next week.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Wednesday has no NSRL activity and Friday is a beam development day.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TRMC is back on the schedule with two weeks of 16-hour days beginning </a:t>
            </a:r>
          </a:p>
          <a:p>
            <a:pPr marL="0" indent="0">
              <a:buNone/>
            </a:pPr>
            <a:r>
              <a:rPr lang="en-US" sz="1800" dirty="0"/>
              <a:t>8 September through 20 September.  We have no ion species yet.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19 August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28331</TotalTime>
  <Words>115</Words>
  <Application>Microsoft Macintosh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218</cp:revision>
  <cp:lastPrinted>2014-07-18T19:14:13Z</cp:lastPrinted>
  <dcterms:created xsi:type="dcterms:W3CDTF">2010-12-02T21:18:56Z</dcterms:created>
  <dcterms:modified xsi:type="dcterms:W3CDTF">2025-08-19T15:03:25Z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