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0" d="100"/>
          <a:sy n="30" d="100"/>
        </p:scale>
        <p:origin x="21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482692" y="1287981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August 20, Wednesday</a:t>
            </a:r>
          </a:p>
          <a:p>
            <a:pPr algn="ctr"/>
            <a:r>
              <a:rPr lang="en-US" sz="4000" b="1" dirty="0"/>
              <a:t> (  8:00am - 24:00 pm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517383-885E-D384-0FAB-817DA6077A72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8am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3E4A9D-4394-37DD-73A3-A6999F4DC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A060D8A-202D-5F4B-7A58-A6758D268F7E}"/>
              </a:ext>
            </a:extLst>
          </p:cNvPr>
          <p:cNvSpPr txBox="1"/>
          <p:nvPr/>
        </p:nvSpPr>
        <p:spPr>
          <a:xfrm>
            <a:off x="2657546" y="4172767"/>
            <a:ext cx="78838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25-01: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Maximize flat beam collision beam-beam parameter</a:t>
            </a:r>
          </a:p>
          <a:p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800" b="1" dirty="0">
                <a:latin typeface="Calibri" panose="020F0502020204030204" pitchFamily="34" charset="0"/>
              </a:rPr>
              <a:t>Yun, Bredan, Kevin,  Travis, Derong, Christoph, Will, MCR</a:t>
            </a:r>
            <a:endParaRPr lang="en-US" sz="2800" b="1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E2E45D-734D-F3A0-5A29-AF530F906D38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256A59-5218-8E59-C9C6-696601908883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49E179-7C3E-2A41-7310-1F10AB2392C8}"/>
              </a:ext>
            </a:extLst>
          </p:cNvPr>
          <p:cNvSpPr txBox="1"/>
          <p:nvPr/>
        </p:nvSpPr>
        <p:spPr>
          <a:xfrm>
            <a:off x="10822619" y="4003492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endParaRPr lang="en-US" sz="3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F827F-48B1-5E58-115E-64CB2B3F4D84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4D7EE-9851-B17B-C462-175DB114566F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80ECD7-BCC2-CBE6-EF52-783F9D8AB544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FE46787-87F8-112A-4188-E273A78B066A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D4CF80B-B6DA-4726-E41F-526E22E43022}"/>
              </a:ext>
            </a:extLst>
          </p:cNvPr>
          <p:cNvCxnSpPr/>
          <p:nvPr/>
        </p:nvCxnSpPr>
        <p:spPr>
          <a:xfrm>
            <a:off x="1702232" y="9112581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1A08AC5-871A-F09D-1F0B-0DDE3C5B41DA}"/>
              </a:ext>
            </a:extLst>
          </p:cNvPr>
          <p:cNvSpPr txBox="1"/>
          <p:nvPr/>
        </p:nvSpPr>
        <p:spPr>
          <a:xfrm>
            <a:off x="2605882" y="9753525"/>
            <a:ext cx="78838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25-08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Exploring </a:t>
            </a:r>
            <a:r>
              <a:rPr lang="en-US" sz="2800" b="1" dirty="0" err="1">
                <a:solidFill>
                  <a:srgbClr val="FF0000"/>
                </a:solidFill>
              </a:rPr>
              <a:t>Sextupole</a:t>
            </a:r>
            <a:r>
              <a:rPr lang="en-US" sz="2800" b="1" dirty="0">
                <a:solidFill>
                  <a:srgbClr val="FF0000"/>
                </a:solidFill>
              </a:rPr>
              <a:t> Settings to Reduce Vertical Emittance Growth in Flat Beam Collision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Derong,  Yun,  </a:t>
            </a:r>
            <a:r>
              <a:rPr lang="en-US" sz="2800" b="1" dirty="0" err="1"/>
              <a:t>Yi-kai</a:t>
            </a:r>
            <a:r>
              <a:rPr lang="en-US" sz="2800" b="1" dirty="0"/>
              <a:t>, MCR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BAC8FE-689C-B38C-C4B2-7A907FBCF615}"/>
              </a:ext>
            </a:extLst>
          </p:cNvPr>
          <p:cNvSpPr txBox="1"/>
          <p:nvPr/>
        </p:nvSpPr>
        <p:spPr>
          <a:xfrm>
            <a:off x="258562" y="8794158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15pm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4BBEFE-BE42-C77F-FBA1-8A0E4177398F}"/>
              </a:ext>
            </a:extLst>
          </p:cNvPr>
          <p:cNvSpPr txBox="1"/>
          <p:nvPr/>
        </p:nvSpPr>
        <p:spPr>
          <a:xfrm>
            <a:off x="10822619" y="9221234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609</TotalTime>
  <Words>67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93</cp:revision>
  <dcterms:created xsi:type="dcterms:W3CDTF">2021-04-19T19:33:17Z</dcterms:created>
  <dcterms:modified xsi:type="dcterms:W3CDTF">2025-08-19T14:32:57Z</dcterms:modified>
</cp:coreProperties>
</file>