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19,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J. Ritter/D.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well</a:t>
            </a:r>
          </a:p>
          <a:p>
            <a:pPr lvl="0"/>
            <a:r>
              <a:rPr lang="en-US" dirty="0"/>
              <a:t> some spark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This  week internal users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1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 worked on D intensity on Sunday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Water leak in the ETB quad eba-q3/q4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Collector trips</a:t>
            </a:r>
          </a:p>
          <a:p>
            <a:pPr marL="0" lvl="0" indent="0"/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31038" y="3133635"/>
            <a:ext cx="210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Si</a:t>
            </a:r>
            <a:r>
              <a:rPr lang="en-US" baseline="30000" dirty="0"/>
              <a:t>+11 </a:t>
            </a:r>
            <a:r>
              <a:rPr lang="en-US" dirty="0"/>
              <a:t>Ti</a:t>
            </a:r>
            <a:r>
              <a:rPr lang="en-US" baseline="30000" dirty="0"/>
              <a:t>+17,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,Nb</a:t>
            </a:r>
            <a:r>
              <a:rPr lang="en-US" baseline="30000" dirty="0"/>
              <a:t>+23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Au</a:t>
            </a:r>
            <a:r>
              <a:rPr lang="en-US" baseline="30000" dirty="0"/>
              <a:t>+</a:t>
            </a:r>
            <a:r>
              <a:rPr lang="en-US" baseline="30000" dirty="0">
                <a:solidFill>
                  <a:srgbClr val="0070C0"/>
                </a:solidFill>
              </a:rPr>
              <a:t>31</a:t>
            </a:r>
            <a:r>
              <a:rPr lang="en-US" baseline="30000" dirty="0"/>
              <a:t>, , </a:t>
            </a:r>
            <a:r>
              <a:rPr lang="en-US" dirty="0"/>
              <a:t>Ta</a:t>
            </a:r>
            <a:r>
              <a:rPr lang="en-US" baseline="30000" dirty="0"/>
              <a:t>+38 ,</a:t>
            </a:r>
            <a:r>
              <a:rPr lang="en-US" dirty="0"/>
              <a:t>Bi</a:t>
            </a:r>
            <a:r>
              <a:rPr lang="en-US" baseline="30000" dirty="0"/>
              <a:t>+47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2E3E7-73C5-A04D-7AEA-49A15350D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151" y="2500461"/>
            <a:ext cx="6353024" cy="41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243287</TotalTime>
  <Words>129</Words>
  <Application>Microsoft Macintosh PowerPoint</Application>
  <PresentationFormat>On-screen Show (4:3)</PresentationFormat>
  <Paragraphs>31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629</cp:revision>
  <dcterms:created xsi:type="dcterms:W3CDTF">2021-06-08T16:06:04Z</dcterms:created>
  <dcterms:modified xsi:type="dcterms:W3CDTF">2025-08-26T10:41:04Z</dcterms:modified>
  <cp:category/>
</cp:coreProperties>
</file>