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96" d="100"/>
          <a:sy n="96" d="100"/>
        </p:scale>
        <p:origin x="20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D4189B98-FF9D-5867-8802-D5A198C62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924273"/>
            <a:ext cx="9144000" cy="4671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35264" y="6729179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72292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7E82C-95BA-82FE-43E2-6D70790CBD22}"/>
              </a:ext>
            </a:extLst>
          </p:cNvPr>
          <p:cNvSpPr txBox="1"/>
          <p:nvPr/>
        </p:nvSpPr>
        <p:spPr>
          <a:xfrm>
            <a:off x="4547836" y="474114"/>
            <a:ext cx="37600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July 26 was one of the best days yet !</a:t>
            </a: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73DD4-1D06-6594-2A93-1AED108BD62C}"/>
              </a:ext>
            </a:extLst>
          </p:cNvPr>
          <p:cNvSpPr/>
          <p:nvPr/>
        </p:nvSpPr>
        <p:spPr>
          <a:xfrm>
            <a:off x="1814015" y="6433546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6C93B-D881-4BFA-7681-B31B9317EEAC}"/>
              </a:ext>
            </a:extLst>
          </p:cNvPr>
          <p:cNvSpPr txBox="1"/>
          <p:nvPr/>
        </p:nvSpPr>
        <p:spPr>
          <a:xfrm>
            <a:off x="1958009" y="5996611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         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1008B substation power outage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85D778-5D6A-8054-610D-7F29A040D3E3}"/>
              </a:ext>
            </a:extLst>
          </p:cNvPr>
          <p:cNvCxnSpPr>
            <a:cxnSpLocks/>
          </p:cNvCxnSpPr>
          <p:nvPr/>
        </p:nvCxnSpPr>
        <p:spPr>
          <a:xfrm flipV="1">
            <a:off x="5416828" y="4919870"/>
            <a:ext cx="2534477" cy="115045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65475E-F9AA-F9D1-58C9-0E9A6158B26E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5158409"/>
            <a:ext cx="735496" cy="906667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5" y="880315"/>
            <a:ext cx="8795827" cy="58312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is making every effort to take data as efficiently as possible.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fixed a mistake in logic that “TPC Gas Rack” alarms/warnings would close the (KGT) valve for isobutane (Aug. 21).</a:t>
            </a:r>
          </a:p>
          <a:p>
            <a:pPr marL="714375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Squirrel in 13.8 kV cage caused power outage</a:t>
            </a:r>
          </a:p>
          <a:p>
            <a:pPr marL="3714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8B substation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brought down cooling water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(1008C) and magnet (1008B) from 4:33 am to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~noon (Aug. 25).</a:t>
            </a: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we are opening or have opened the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pole-tip door to investigate the glycol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 from EMCAL which has apparently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HCAL operation.  Though inefficiency is around 0.065% now, we try to avoid further damage.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picture containing toilet, dirty&#10;&#10;AI-generated content may be incorrect.">
            <a:extLst>
              <a:ext uri="{FF2B5EF4-FFF2-40B4-BE49-F238E27FC236}">
                <a16:creationId xmlns:a16="http://schemas.microsoft.com/office/drawing/2014/main" id="{707BC0C4-9CA5-978E-9E2A-3FE6A0963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1" y="2355574"/>
            <a:ext cx="2752045" cy="294498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5C6E46-C609-7603-CF1D-2C36A34124B4}"/>
              </a:ext>
            </a:extLst>
          </p:cNvPr>
          <p:cNvSpPr/>
          <p:nvPr/>
        </p:nvSpPr>
        <p:spPr>
          <a:xfrm>
            <a:off x="1490869" y="2490946"/>
            <a:ext cx="6669156" cy="460976"/>
          </a:xfrm>
          <a:custGeom>
            <a:avLst/>
            <a:gdLst>
              <a:gd name="connsiteX0" fmla="*/ 0 w 6669156"/>
              <a:gd name="connsiteY0" fmla="*/ 212497 h 460976"/>
              <a:gd name="connsiteX1" fmla="*/ 4333461 w 6669156"/>
              <a:gd name="connsiteY1" fmla="*/ 3776 h 460976"/>
              <a:gd name="connsiteX2" fmla="*/ 6569765 w 6669156"/>
              <a:gd name="connsiteY2" fmla="*/ 371524 h 460976"/>
              <a:gd name="connsiteX3" fmla="*/ 6569765 w 6669156"/>
              <a:gd name="connsiteY3" fmla="*/ 371524 h 460976"/>
              <a:gd name="connsiteX4" fmla="*/ 6669156 w 6669156"/>
              <a:gd name="connsiteY4" fmla="*/ 460976 h 46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156" h="460976">
                <a:moveTo>
                  <a:pt x="0" y="212497"/>
                </a:moveTo>
                <a:cubicBezTo>
                  <a:pt x="1619250" y="94884"/>
                  <a:pt x="3238500" y="-22729"/>
                  <a:pt x="4333461" y="3776"/>
                </a:cubicBezTo>
                <a:cubicBezTo>
                  <a:pt x="5428422" y="30280"/>
                  <a:pt x="6569765" y="371524"/>
                  <a:pt x="6569765" y="371524"/>
                </a:cubicBezTo>
                <a:lnTo>
                  <a:pt x="6569765" y="371524"/>
                </a:lnTo>
                <a:lnTo>
                  <a:pt x="6669156" y="460976"/>
                </a:lnTo>
              </a:path>
            </a:pathLst>
          </a:cu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8E0A7706-6B8E-C44C-E78F-630C08AA8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834081"/>
            <a:ext cx="9144000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61102</TotalTime>
  <Words>187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588</cp:revision>
  <dcterms:modified xsi:type="dcterms:W3CDTF">2025-08-26T15:54:05Z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