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80" r:id="rId3"/>
    <p:sldId id="279" r:id="rId4"/>
    <p:sldId id="27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/>
    <p:restoredTop sz="94694"/>
  </p:normalViewPr>
  <p:slideViewPr>
    <p:cSldViewPr snapToGrid="0">
      <p:cViewPr varScale="1">
        <p:scale>
          <a:sx n="104" d="100"/>
          <a:sy n="104" d="100"/>
        </p:scale>
        <p:origin x="208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DE65DD-4BDB-49B6-A55C-9BEEACB5720B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DC31B38-2671-4C65-8036-2F3CA46A42BD}">
      <dgm:prSet/>
      <dgm:spPr/>
      <dgm:t>
        <a:bodyPr/>
        <a:lstStyle/>
        <a:p>
          <a:r>
            <a:rPr lang="en-US"/>
            <a:t>Main 69kV feed is off </a:t>
          </a:r>
        </a:p>
      </dgm:t>
    </dgm:pt>
    <dgm:pt modelId="{63AAC303-4096-4CCD-BF3D-6540AA9C05EC}" type="parTrans" cxnId="{278E1DF8-39F5-4FFF-A315-DDAC5C9984C4}">
      <dgm:prSet/>
      <dgm:spPr/>
      <dgm:t>
        <a:bodyPr/>
        <a:lstStyle/>
        <a:p>
          <a:endParaRPr lang="en-US"/>
        </a:p>
      </dgm:t>
    </dgm:pt>
    <dgm:pt modelId="{3732DC2A-B6DC-4D33-AF4E-7999F8747FBA}" type="sibTrans" cxnId="{278E1DF8-39F5-4FFF-A315-DDAC5C9984C4}">
      <dgm:prSet/>
      <dgm:spPr/>
      <dgm:t>
        <a:bodyPr/>
        <a:lstStyle/>
        <a:p>
          <a:endParaRPr lang="en-US"/>
        </a:p>
      </dgm:t>
    </dgm:pt>
    <dgm:pt modelId="{B3409D7F-86A0-43D1-A966-773628F1492B}">
      <dgm:prSet/>
      <dgm:spPr/>
      <dgm:t>
        <a:bodyPr/>
        <a:lstStyle/>
        <a:p>
          <a:r>
            <a:rPr lang="en-US"/>
            <a:t>Alternate feed switch complete, Booster MMPS must remain off- ALL OTHER SYTEMS UNAFFECTED</a:t>
          </a:r>
        </a:p>
      </dgm:t>
    </dgm:pt>
    <dgm:pt modelId="{EF0FE1CD-4BE3-4F64-8FCF-D63A634686FF}" type="parTrans" cxnId="{167E5750-B654-4C29-AD7A-85381DFA698D}">
      <dgm:prSet/>
      <dgm:spPr/>
      <dgm:t>
        <a:bodyPr/>
        <a:lstStyle/>
        <a:p>
          <a:endParaRPr lang="en-US"/>
        </a:p>
      </dgm:t>
    </dgm:pt>
    <dgm:pt modelId="{B1E11259-0D81-486F-97B1-99A67EF99753}" type="sibTrans" cxnId="{167E5750-B654-4C29-AD7A-85381DFA698D}">
      <dgm:prSet/>
      <dgm:spPr/>
      <dgm:t>
        <a:bodyPr/>
        <a:lstStyle/>
        <a:p>
          <a:endParaRPr lang="en-US"/>
        </a:p>
      </dgm:t>
    </dgm:pt>
    <dgm:pt modelId="{29E1F8AF-CADC-4203-9524-4BB175F81081}">
      <dgm:prSet/>
      <dgm:spPr/>
      <dgm:t>
        <a:bodyPr/>
        <a:lstStyle/>
        <a:p>
          <a:r>
            <a:rPr lang="en-US"/>
            <a:t>Planning for repair with PSEG under way</a:t>
          </a:r>
        </a:p>
      </dgm:t>
    </dgm:pt>
    <dgm:pt modelId="{EC242F40-7C25-4A4A-BED2-3E8F1A95DDC3}" type="parTrans" cxnId="{3AB2EB57-AC8D-4847-91DC-245C5BD4F1FC}">
      <dgm:prSet/>
      <dgm:spPr/>
      <dgm:t>
        <a:bodyPr/>
        <a:lstStyle/>
        <a:p>
          <a:endParaRPr lang="en-US"/>
        </a:p>
      </dgm:t>
    </dgm:pt>
    <dgm:pt modelId="{C0B9FC32-BE8E-45CF-8195-CA0E11F44597}" type="sibTrans" cxnId="{3AB2EB57-AC8D-4847-91DC-245C5BD4F1FC}">
      <dgm:prSet/>
      <dgm:spPr/>
      <dgm:t>
        <a:bodyPr/>
        <a:lstStyle/>
        <a:p>
          <a:endParaRPr lang="en-US"/>
        </a:p>
      </dgm:t>
    </dgm:pt>
    <dgm:pt modelId="{5302E789-708D-453D-84E2-A4C2294A6678}">
      <dgm:prSet/>
      <dgm:spPr/>
      <dgm:t>
        <a:bodyPr/>
        <a:lstStyle/>
        <a:p>
          <a:r>
            <a:rPr lang="en-US"/>
            <a:t>Any widespread outages will be duly announced, planned and coordinated</a:t>
          </a:r>
        </a:p>
      </dgm:t>
    </dgm:pt>
    <dgm:pt modelId="{BC056F55-24E6-4B7D-91A3-C9BAE7DD23A3}" type="parTrans" cxnId="{8852C772-2DAE-4842-981F-44461E99BCE1}">
      <dgm:prSet/>
      <dgm:spPr/>
      <dgm:t>
        <a:bodyPr/>
        <a:lstStyle/>
        <a:p>
          <a:endParaRPr lang="en-US"/>
        </a:p>
      </dgm:t>
    </dgm:pt>
    <dgm:pt modelId="{BABCB3F6-D972-42B4-BD56-1C604728BADC}" type="sibTrans" cxnId="{8852C772-2DAE-4842-981F-44461E99BCE1}">
      <dgm:prSet/>
      <dgm:spPr/>
      <dgm:t>
        <a:bodyPr/>
        <a:lstStyle/>
        <a:p>
          <a:endParaRPr lang="en-US"/>
        </a:p>
      </dgm:t>
    </dgm:pt>
    <dgm:pt modelId="{88DB983C-D648-406E-9D49-91072D146466}" type="pres">
      <dgm:prSet presAssocID="{48DE65DD-4BDB-49B6-A55C-9BEEACB5720B}" presName="root" presStyleCnt="0">
        <dgm:presLayoutVars>
          <dgm:dir/>
          <dgm:resizeHandles val="exact"/>
        </dgm:presLayoutVars>
      </dgm:prSet>
      <dgm:spPr/>
    </dgm:pt>
    <dgm:pt modelId="{05DBF5C2-EEDF-4DFF-B316-EA6B51613823}" type="pres">
      <dgm:prSet presAssocID="{48DE65DD-4BDB-49B6-A55C-9BEEACB5720B}" presName="container" presStyleCnt="0">
        <dgm:presLayoutVars>
          <dgm:dir/>
          <dgm:resizeHandles val="exact"/>
        </dgm:presLayoutVars>
      </dgm:prSet>
      <dgm:spPr/>
    </dgm:pt>
    <dgm:pt modelId="{A9BB014F-2FA0-4DE8-900A-0B50C34549C0}" type="pres">
      <dgm:prSet presAssocID="{1DC31B38-2671-4C65-8036-2F3CA46A42BD}" presName="compNode" presStyleCnt="0"/>
      <dgm:spPr/>
    </dgm:pt>
    <dgm:pt modelId="{F59E8C68-C22E-4945-9C4F-ACEC7AD046DE}" type="pres">
      <dgm:prSet presAssocID="{1DC31B38-2671-4C65-8036-2F3CA46A42BD}" presName="iconBgRect" presStyleLbl="bgShp" presStyleIdx="0" presStyleCnt="4"/>
      <dgm:spPr/>
    </dgm:pt>
    <dgm:pt modelId="{52BDE071-F044-480B-966F-B0EDD25DEF01}" type="pres">
      <dgm:prSet presAssocID="{1DC31B38-2671-4C65-8036-2F3CA46A42B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0BD12D9D-56AB-4BDF-B595-76992A9EBF32}" type="pres">
      <dgm:prSet presAssocID="{1DC31B38-2671-4C65-8036-2F3CA46A42BD}" presName="spaceRect" presStyleCnt="0"/>
      <dgm:spPr/>
    </dgm:pt>
    <dgm:pt modelId="{96501AE4-8EA6-4614-A588-FD81CC557707}" type="pres">
      <dgm:prSet presAssocID="{1DC31B38-2671-4C65-8036-2F3CA46A42BD}" presName="textRect" presStyleLbl="revTx" presStyleIdx="0" presStyleCnt="4">
        <dgm:presLayoutVars>
          <dgm:chMax val="1"/>
          <dgm:chPref val="1"/>
        </dgm:presLayoutVars>
      </dgm:prSet>
      <dgm:spPr/>
    </dgm:pt>
    <dgm:pt modelId="{88F37B18-F88B-46CD-9054-3147239942D2}" type="pres">
      <dgm:prSet presAssocID="{3732DC2A-B6DC-4D33-AF4E-7999F8747FBA}" presName="sibTrans" presStyleLbl="sibTrans2D1" presStyleIdx="0" presStyleCnt="0"/>
      <dgm:spPr/>
    </dgm:pt>
    <dgm:pt modelId="{8672BC9E-6481-45B3-9EEA-4A8E7AF67CF5}" type="pres">
      <dgm:prSet presAssocID="{B3409D7F-86A0-43D1-A966-773628F1492B}" presName="compNode" presStyleCnt="0"/>
      <dgm:spPr/>
    </dgm:pt>
    <dgm:pt modelId="{D6A02201-C83C-46AF-B5ED-FB701D043766}" type="pres">
      <dgm:prSet presAssocID="{B3409D7F-86A0-43D1-A966-773628F1492B}" presName="iconBgRect" presStyleLbl="bgShp" presStyleIdx="1" presStyleCnt="4"/>
      <dgm:spPr/>
    </dgm:pt>
    <dgm:pt modelId="{D9DB1ACA-7588-4058-B5F3-45F738B708A3}" type="pres">
      <dgm:prSet presAssocID="{B3409D7F-86A0-43D1-A966-773628F1492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fresh"/>
        </a:ext>
      </dgm:extLst>
    </dgm:pt>
    <dgm:pt modelId="{54212AC8-5488-44B8-8AD5-5B1C3C3A4226}" type="pres">
      <dgm:prSet presAssocID="{B3409D7F-86A0-43D1-A966-773628F1492B}" presName="spaceRect" presStyleCnt="0"/>
      <dgm:spPr/>
    </dgm:pt>
    <dgm:pt modelId="{089337A1-549F-4414-83F5-916D0D7C4EC1}" type="pres">
      <dgm:prSet presAssocID="{B3409D7F-86A0-43D1-A966-773628F1492B}" presName="textRect" presStyleLbl="revTx" presStyleIdx="1" presStyleCnt="4">
        <dgm:presLayoutVars>
          <dgm:chMax val="1"/>
          <dgm:chPref val="1"/>
        </dgm:presLayoutVars>
      </dgm:prSet>
      <dgm:spPr/>
    </dgm:pt>
    <dgm:pt modelId="{713DFFD8-3661-4A47-8260-9A69BB6F1D2E}" type="pres">
      <dgm:prSet presAssocID="{B1E11259-0D81-486F-97B1-99A67EF99753}" presName="sibTrans" presStyleLbl="sibTrans2D1" presStyleIdx="0" presStyleCnt="0"/>
      <dgm:spPr/>
    </dgm:pt>
    <dgm:pt modelId="{0C37EC8D-F275-423D-9F80-874D95DCFED9}" type="pres">
      <dgm:prSet presAssocID="{29E1F8AF-CADC-4203-9524-4BB175F81081}" presName="compNode" presStyleCnt="0"/>
      <dgm:spPr/>
    </dgm:pt>
    <dgm:pt modelId="{E07E0870-B8DB-4437-BFAB-7C939C80C3E9}" type="pres">
      <dgm:prSet presAssocID="{29E1F8AF-CADC-4203-9524-4BB175F81081}" presName="iconBgRect" presStyleLbl="bgShp" presStyleIdx="2" presStyleCnt="4"/>
      <dgm:spPr/>
    </dgm:pt>
    <dgm:pt modelId="{48EF20C9-92BC-43A2-B39B-154A5B163B14}" type="pres">
      <dgm:prSet presAssocID="{29E1F8AF-CADC-4203-9524-4BB175F8108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765410C6-866A-49F3-BFE2-12EA1B5D0795}" type="pres">
      <dgm:prSet presAssocID="{29E1F8AF-CADC-4203-9524-4BB175F81081}" presName="spaceRect" presStyleCnt="0"/>
      <dgm:spPr/>
    </dgm:pt>
    <dgm:pt modelId="{0E3BDEF2-7F6C-421D-ADF0-6EBB5D5D5C00}" type="pres">
      <dgm:prSet presAssocID="{29E1F8AF-CADC-4203-9524-4BB175F81081}" presName="textRect" presStyleLbl="revTx" presStyleIdx="2" presStyleCnt="4">
        <dgm:presLayoutVars>
          <dgm:chMax val="1"/>
          <dgm:chPref val="1"/>
        </dgm:presLayoutVars>
      </dgm:prSet>
      <dgm:spPr/>
    </dgm:pt>
    <dgm:pt modelId="{34A68805-B1A3-4AE2-B341-C2FB22383401}" type="pres">
      <dgm:prSet presAssocID="{C0B9FC32-BE8E-45CF-8195-CA0E11F44597}" presName="sibTrans" presStyleLbl="sibTrans2D1" presStyleIdx="0" presStyleCnt="0"/>
      <dgm:spPr/>
    </dgm:pt>
    <dgm:pt modelId="{E472F900-C2F7-4608-A42C-71CDAAF36CA3}" type="pres">
      <dgm:prSet presAssocID="{5302E789-708D-453D-84E2-A4C2294A6678}" presName="compNode" presStyleCnt="0"/>
      <dgm:spPr/>
    </dgm:pt>
    <dgm:pt modelId="{D12C4E92-7A97-437A-BA82-6FDE89898FAC}" type="pres">
      <dgm:prSet presAssocID="{5302E789-708D-453D-84E2-A4C2294A6678}" presName="iconBgRect" presStyleLbl="bgShp" presStyleIdx="3" presStyleCnt="4"/>
      <dgm:spPr/>
    </dgm:pt>
    <dgm:pt modelId="{C01FAD4E-EFAB-44B8-A9B1-1E793091D317}" type="pres">
      <dgm:prSet presAssocID="{5302E789-708D-453D-84E2-A4C2294A667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E35399CF-4B93-4CEA-BFF8-9D88CF4A61C9}" type="pres">
      <dgm:prSet presAssocID="{5302E789-708D-453D-84E2-A4C2294A6678}" presName="spaceRect" presStyleCnt="0"/>
      <dgm:spPr/>
    </dgm:pt>
    <dgm:pt modelId="{E5646611-453F-4AF4-A94F-6DCCEA42F7C7}" type="pres">
      <dgm:prSet presAssocID="{5302E789-708D-453D-84E2-A4C2294A667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DA98001-9CF0-45D6-A666-0AE60E4852F3}" type="presOf" srcId="{B1E11259-0D81-486F-97B1-99A67EF99753}" destId="{713DFFD8-3661-4A47-8260-9A69BB6F1D2E}" srcOrd="0" destOrd="0" presId="urn:microsoft.com/office/officeart/2018/2/layout/IconCircleList"/>
    <dgm:cxn modelId="{C723A408-86F5-4260-B356-6FABF89BE0BE}" type="presOf" srcId="{1DC31B38-2671-4C65-8036-2F3CA46A42BD}" destId="{96501AE4-8EA6-4614-A588-FD81CC557707}" srcOrd="0" destOrd="0" presId="urn:microsoft.com/office/officeart/2018/2/layout/IconCircleList"/>
    <dgm:cxn modelId="{0C99472C-4447-4EF4-A19D-DDEE9D8781A3}" type="presOf" srcId="{3732DC2A-B6DC-4D33-AF4E-7999F8747FBA}" destId="{88F37B18-F88B-46CD-9054-3147239942D2}" srcOrd="0" destOrd="0" presId="urn:microsoft.com/office/officeart/2018/2/layout/IconCircleList"/>
    <dgm:cxn modelId="{87CEE32D-62C7-4D56-9F2E-9A74486E8DE5}" type="presOf" srcId="{C0B9FC32-BE8E-45CF-8195-CA0E11F44597}" destId="{34A68805-B1A3-4AE2-B341-C2FB22383401}" srcOrd="0" destOrd="0" presId="urn:microsoft.com/office/officeart/2018/2/layout/IconCircleList"/>
    <dgm:cxn modelId="{F74F993E-D330-4D30-99F1-A838945991A8}" type="presOf" srcId="{48DE65DD-4BDB-49B6-A55C-9BEEACB5720B}" destId="{88DB983C-D648-406E-9D49-91072D146466}" srcOrd="0" destOrd="0" presId="urn:microsoft.com/office/officeart/2018/2/layout/IconCircleList"/>
    <dgm:cxn modelId="{167E5750-B654-4C29-AD7A-85381DFA698D}" srcId="{48DE65DD-4BDB-49B6-A55C-9BEEACB5720B}" destId="{B3409D7F-86A0-43D1-A966-773628F1492B}" srcOrd="1" destOrd="0" parTransId="{EF0FE1CD-4BE3-4F64-8FCF-D63A634686FF}" sibTransId="{B1E11259-0D81-486F-97B1-99A67EF99753}"/>
    <dgm:cxn modelId="{3AB2EB57-AC8D-4847-91DC-245C5BD4F1FC}" srcId="{48DE65DD-4BDB-49B6-A55C-9BEEACB5720B}" destId="{29E1F8AF-CADC-4203-9524-4BB175F81081}" srcOrd="2" destOrd="0" parTransId="{EC242F40-7C25-4A4A-BED2-3E8F1A95DDC3}" sibTransId="{C0B9FC32-BE8E-45CF-8195-CA0E11F44597}"/>
    <dgm:cxn modelId="{7A318460-CE09-4CD0-B007-CD09EEB5F224}" type="presOf" srcId="{29E1F8AF-CADC-4203-9524-4BB175F81081}" destId="{0E3BDEF2-7F6C-421D-ADF0-6EBB5D5D5C00}" srcOrd="0" destOrd="0" presId="urn:microsoft.com/office/officeart/2018/2/layout/IconCircleList"/>
    <dgm:cxn modelId="{8852C772-2DAE-4842-981F-44461E99BCE1}" srcId="{48DE65DD-4BDB-49B6-A55C-9BEEACB5720B}" destId="{5302E789-708D-453D-84E2-A4C2294A6678}" srcOrd="3" destOrd="0" parTransId="{BC056F55-24E6-4B7D-91A3-C9BAE7DD23A3}" sibTransId="{BABCB3F6-D972-42B4-BD56-1C604728BADC}"/>
    <dgm:cxn modelId="{7FEEE176-6A79-4801-B3E0-C9D401216C6B}" type="presOf" srcId="{5302E789-708D-453D-84E2-A4C2294A6678}" destId="{E5646611-453F-4AF4-A94F-6DCCEA42F7C7}" srcOrd="0" destOrd="0" presId="urn:microsoft.com/office/officeart/2018/2/layout/IconCircleList"/>
    <dgm:cxn modelId="{9EB278B4-0538-4B31-8853-51F3633913C8}" type="presOf" srcId="{B3409D7F-86A0-43D1-A966-773628F1492B}" destId="{089337A1-549F-4414-83F5-916D0D7C4EC1}" srcOrd="0" destOrd="0" presId="urn:microsoft.com/office/officeart/2018/2/layout/IconCircleList"/>
    <dgm:cxn modelId="{278E1DF8-39F5-4FFF-A315-DDAC5C9984C4}" srcId="{48DE65DD-4BDB-49B6-A55C-9BEEACB5720B}" destId="{1DC31B38-2671-4C65-8036-2F3CA46A42BD}" srcOrd="0" destOrd="0" parTransId="{63AAC303-4096-4CCD-BF3D-6540AA9C05EC}" sibTransId="{3732DC2A-B6DC-4D33-AF4E-7999F8747FBA}"/>
    <dgm:cxn modelId="{27605161-6867-4A41-872D-3DF32BFC8744}" type="presParOf" srcId="{88DB983C-D648-406E-9D49-91072D146466}" destId="{05DBF5C2-EEDF-4DFF-B316-EA6B51613823}" srcOrd="0" destOrd="0" presId="urn:microsoft.com/office/officeart/2018/2/layout/IconCircleList"/>
    <dgm:cxn modelId="{B5111D2C-E04D-4338-A203-B1278F30EC2D}" type="presParOf" srcId="{05DBF5C2-EEDF-4DFF-B316-EA6B51613823}" destId="{A9BB014F-2FA0-4DE8-900A-0B50C34549C0}" srcOrd="0" destOrd="0" presId="urn:microsoft.com/office/officeart/2018/2/layout/IconCircleList"/>
    <dgm:cxn modelId="{EC5953C8-3C1E-4D77-A6C5-71127BAEBE7A}" type="presParOf" srcId="{A9BB014F-2FA0-4DE8-900A-0B50C34549C0}" destId="{F59E8C68-C22E-4945-9C4F-ACEC7AD046DE}" srcOrd="0" destOrd="0" presId="urn:microsoft.com/office/officeart/2018/2/layout/IconCircleList"/>
    <dgm:cxn modelId="{E593333F-7A96-4B47-9795-4C7AC17F518C}" type="presParOf" srcId="{A9BB014F-2FA0-4DE8-900A-0B50C34549C0}" destId="{52BDE071-F044-480B-966F-B0EDD25DEF01}" srcOrd="1" destOrd="0" presId="urn:microsoft.com/office/officeart/2018/2/layout/IconCircleList"/>
    <dgm:cxn modelId="{5840FB0E-1EF8-4341-B8EC-7E79B4D219CB}" type="presParOf" srcId="{A9BB014F-2FA0-4DE8-900A-0B50C34549C0}" destId="{0BD12D9D-56AB-4BDF-B595-76992A9EBF32}" srcOrd="2" destOrd="0" presId="urn:microsoft.com/office/officeart/2018/2/layout/IconCircleList"/>
    <dgm:cxn modelId="{54A6A4F7-8770-4D21-B3D5-0B5FBB6C3B02}" type="presParOf" srcId="{A9BB014F-2FA0-4DE8-900A-0B50C34549C0}" destId="{96501AE4-8EA6-4614-A588-FD81CC557707}" srcOrd="3" destOrd="0" presId="urn:microsoft.com/office/officeart/2018/2/layout/IconCircleList"/>
    <dgm:cxn modelId="{6EB01936-1512-4C38-BF63-C14DE4297D48}" type="presParOf" srcId="{05DBF5C2-EEDF-4DFF-B316-EA6B51613823}" destId="{88F37B18-F88B-46CD-9054-3147239942D2}" srcOrd="1" destOrd="0" presId="urn:microsoft.com/office/officeart/2018/2/layout/IconCircleList"/>
    <dgm:cxn modelId="{8A6E6EDF-D5C4-4BCE-A7F6-8E645E7DE5BB}" type="presParOf" srcId="{05DBF5C2-EEDF-4DFF-B316-EA6B51613823}" destId="{8672BC9E-6481-45B3-9EEA-4A8E7AF67CF5}" srcOrd="2" destOrd="0" presId="urn:microsoft.com/office/officeart/2018/2/layout/IconCircleList"/>
    <dgm:cxn modelId="{FFDDA560-F6DE-46A8-A6AC-6C5E4B3D94FE}" type="presParOf" srcId="{8672BC9E-6481-45B3-9EEA-4A8E7AF67CF5}" destId="{D6A02201-C83C-46AF-B5ED-FB701D043766}" srcOrd="0" destOrd="0" presId="urn:microsoft.com/office/officeart/2018/2/layout/IconCircleList"/>
    <dgm:cxn modelId="{64D8160B-A4A3-489E-A426-12D78A672E02}" type="presParOf" srcId="{8672BC9E-6481-45B3-9EEA-4A8E7AF67CF5}" destId="{D9DB1ACA-7588-4058-B5F3-45F738B708A3}" srcOrd="1" destOrd="0" presId="urn:microsoft.com/office/officeart/2018/2/layout/IconCircleList"/>
    <dgm:cxn modelId="{931546F6-FBB7-471C-9B22-72D04F2F78D9}" type="presParOf" srcId="{8672BC9E-6481-45B3-9EEA-4A8E7AF67CF5}" destId="{54212AC8-5488-44B8-8AD5-5B1C3C3A4226}" srcOrd="2" destOrd="0" presId="urn:microsoft.com/office/officeart/2018/2/layout/IconCircleList"/>
    <dgm:cxn modelId="{C968D523-FED7-41E0-982A-F9DC1F205267}" type="presParOf" srcId="{8672BC9E-6481-45B3-9EEA-4A8E7AF67CF5}" destId="{089337A1-549F-4414-83F5-916D0D7C4EC1}" srcOrd="3" destOrd="0" presId="urn:microsoft.com/office/officeart/2018/2/layout/IconCircleList"/>
    <dgm:cxn modelId="{5487F259-C1D5-4D06-918D-C794FCC7DB6D}" type="presParOf" srcId="{05DBF5C2-EEDF-4DFF-B316-EA6B51613823}" destId="{713DFFD8-3661-4A47-8260-9A69BB6F1D2E}" srcOrd="3" destOrd="0" presId="urn:microsoft.com/office/officeart/2018/2/layout/IconCircleList"/>
    <dgm:cxn modelId="{382E4A09-9967-46CE-BEA9-BBB3A9A20609}" type="presParOf" srcId="{05DBF5C2-EEDF-4DFF-B316-EA6B51613823}" destId="{0C37EC8D-F275-423D-9F80-874D95DCFED9}" srcOrd="4" destOrd="0" presId="urn:microsoft.com/office/officeart/2018/2/layout/IconCircleList"/>
    <dgm:cxn modelId="{16E424FA-0C26-4DAA-BBDD-2EBCBB4AB02D}" type="presParOf" srcId="{0C37EC8D-F275-423D-9F80-874D95DCFED9}" destId="{E07E0870-B8DB-4437-BFAB-7C939C80C3E9}" srcOrd="0" destOrd="0" presId="urn:microsoft.com/office/officeart/2018/2/layout/IconCircleList"/>
    <dgm:cxn modelId="{04A6B9E7-D836-46F2-B507-28C48F12BDA2}" type="presParOf" srcId="{0C37EC8D-F275-423D-9F80-874D95DCFED9}" destId="{48EF20C9-92BC-43A2-B39B-154A5B163B14}" srcOrd="1" destOrd="0" presId="urn:microsoft.com/office/officeart/2018/2/layout/IconCircleList"/>
    <dgm:cxn modelId="{EC3334F7-6854-4ABA-B57F-52CB331C2305}" type="presParOf" srcId="{0C37EC8D-F275-423D-9F80-874D95DCFED9}" destId="{765410C6-866A-49F3-BFE2-12EA1B5D0795}" srcOrd="2" destOrd="0" presId="urn:microsoft.com/office/officeart/2018/2/layout/IconCircleList"/>
    <dgm:cxn modelId="{CFB32442-8F85-43E6-9124-E57767CD333C}" type="presParOf" srcId="{0C37EC8D-F275-423D-9F80-874D95DCFED9}" destId="{0E3BDEF2-7F6C-421D-ADF0-6EBB5D5D5C00}" srcOrd="3" destOrd="0" presId="urn:microsoft.com/office/officeart/2018/2/layout/IconCircleList"/>
    <dgm:cxn modelId="{83BF7E21-24F2-4336-A323-2F55A12893B7}" type="presParOf" srcId="{05DBF5C2-EEDF-4DFF-B316-EA6B51613823}" destId="{34A68805-B1A3-4AE2-B341-C2FB22383401}" srcOrd="5" destOrd="0" presId="urn:microsoft.com/office/officeart/2018/2/layout/IconCircleList"/>
    <dgm:cxn modelId="{8DDDCCEA-036A-4476-824F-8F4F904A1A7D}" type="presParOf" srcId="{05DBF5C2-EEDF-4DFF-B316-EA6B51613823}" destId="{E472F900-C2F7-4608-A42C-71CDAAF36CA3}" srcOrd="6" destOrd="0" presId="urn:microsoft.com/office/officeart/2018/2/layout/IconCircleList"/>
    <dgm:cxn modelId="{7A0AD0CE-DCFF-4727-A9BE-92EBC077156D}" type="presParOf" srcId="{E472F900-C2F7-4608-A42C-71CDAAF36CA3}" destId="{D12C4E92-7A97-437A-BA82-6FDE89898FAC}" srcOrd="0" destOrd="0" presId="urn:microsoft.com/office/officeart/2018/2/layout/IconCircleList"/>
    <dgm:cxn modelId="{09CA729A-7216-47F7-A337-0C243E47823C}" type="presParOf" srcId="{E472F900-C2F7-4608-A42C-71CDAAF36CA3}" destId="{C01FAD4E-EFAB-44B8-A9B1-1E793091D317}" srcOrd="1" destOrd="0" presId="urn:microsoft.com/office/officeart/2018/2/layout/IconCircleList"/>
    <dgm:cxn modelId="{F00ADCB9-B487-4BC7-9E8C-650196707814}" type="presParOf" srcId="{E472F900-C2F7-4608-A42C-71CDAAF36CA3}" destId="{E35399CF-4B93-4CEA-BFF8-9D88CF4A61C9}" srcOrd="2" destOrd="0" presId="urn:microsoft.com/office/officeart/2018/2/layout/IconCircleList"/>
    <dgm:cxn modelId="{CBFBAF36-7AD7-425A-915D-08F57E0000DF}" type="presParOf" srcId="{E472F900-C2F7-4608-A42C-71CDAAF36CA3}" destId="{E5646611-453F-4AF4-A94F-6DCCEA42F7C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749365-9C42-4C1C-8959-8B8252CA310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4B082EC-AD56-4538-B944-7A31255FE45A}">
      <dgm:prSet/>
      <dgm:spPr/>
      <dgm:t>
        <a:bodyPr/>
        <a:lstStyle/>
        <a:p>
          <a:r>
            <a:rPr lang="en-US"/>
            <a:t>Starting today in RHIC</a:t>
          </a:r>
        </a:p>
      </dgm:t>
    </dgm:pt>
    <dgm:pt modelId="{38D09EAB-F520-42AE-8177-8AAD2A3F3E31}" type="parTrans" cxnId="{46636844-7A04-4BAA-B143-D8A7C926B3D9}">
      <dgm:prSet/>
      <dgm:spPr/>
      <dgm:t>
        <a:bodyPr/>
        <a:lstStyle/>
        <a:p>
          <a:endParaRPr lang="en-US"/>
        </a:p>
      </dgm:t>
    </dgm:pt>
    <dgm:pt modelId="{82F3BB30-1A55-451C-BC4A-B132824BD0E9}" type="sibTrans" cxnId="{46636844-7A04-4BAA-B143-D8A7C926B3D9}">
      <dgm:prSet/>
      <dgm:spPr/>
      <dgm:t>
        <a:bodyPr/>
        <a:lstStyle/>
        <a:p>
          <a:endParaRPr lang="en-US"/>
        </a:p>
      </dgm:t>
    </dgm:pt>
    <dgm:pt modelId="{B6C135E0-CC21-400F-AEF9-DAFFEC0CFF28}">
      <dgm:prSet/>
      <dgm:spPr/>
      <dgm:t>
        <a:bodyPr/>
        <a:lstStyle/>
        <a:p>
          <a:r>
            <a:rPr lang="en-US"/>
            <a:t>Surveys of injectors this afternoon</a:t>
          </a:r>
        </a:p>
      </dgm:t>
    </dgm:pt>
    <dgm:pt modelId="{902903A4-91F0-4D2D-9B64-259D3A66ED9B}" type="parTrans" cxnId="{BE11CBD3-9447-4906-A0C9-AB3497187B57}">
      <dgm:prSet/>
      <dgm:spPr/>
      <dgm:t>
        <a:bodyPr/>
        <a:lstStyle/>
        <a:p>
          <a:endParaRPr lang="en-US"/>
        </a:p>
      </dgm:t>
    </dgm:pt>
    <dgm:pt modelId="{2E2676C1-BE2B-4B10-8363-D5D5037EA451}" type="sibTrans" cxnId="{BE11CBD3-9447-4906-A0C9-AB3497187B57}">
      <dgm:prSet/>
      <dgm:spPr/>
      <dgm:t>
        <a:bodyPr/>
        <a:lstStyle/>
        <a:p>
          <a:endParaRPr lang="en-US"/>
        </a:p>
      </dgm:t>
    </dgm:pt>
    <dgm:pt modelId="{03EA822A-9AD9-4718-8B9C-AB61432B6669}">
      <dgm:prSet/>
      <dgm:spPr/>
      <dgm:t>
        <a:bodyPr/>
        <a:lstStyle/>
        <a:p>
          <a:r>
            <a:rPr lang="en-US"/>
            <a:t>Dumps and scrapers in RHIC this evening</a:t>
          </a:r>
        </a:p>
      </dgm:t>
    </dgm:pt>
    <dgm:pt modelId="{183D3C70-B30C-490D-ADF6-20A1F6B976B2}" type="parTrans" cxnId="{BFF0CB45-6C1A-4D84-BDAC-A75795146681}">
      <dgm:prSet/>
      <dgm:spPr/>
      <dgm:t>
        <a:bodyPr/>
        <a:lstStyle/>
        <a:p>
          <a:endParaRPr lang="en-US"/>
        </a:p>
      </dgm:t>
    </dgm:pt>
    <dgm:pt modelId="{419C6DDA-889E-422D-A7C4-336DAF62B86E}" type="sibTrans" cxnId="{BFF0CB45-6C1A-4D84-BDAC-A75795146681}">
      <dgm:prSet/>
      <dgm:spPr/>
      <dgm:t>
        <a:bodyPr/>
        <a:lstStyle/>
        <a:p>
          <a:endParaRPr lang="en-US"/>
        </a:p>
      </dgm:t>
    </dgm:pt>
    <dgm:pt modelId="{89D4F0E1-54FB-CE4F-99CC-D25A60075138}" type="pres">
      <dgm:prSet presAssocID="{81749365-9C42-4C1C-8959-8B8252CA310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72A1232-938F-D343-8A62-43AA3FB9A585}" type="pres">
      <dgm:prSet presAssocID="{94B082EC-AD56-4538-B944-7A31255FE45A}" presName="hierRoot1" presStyleCnt="0"/>
      <dgm:spPr/>
    </dgm:pt>
    <dgm:pt modelId="{28F60AD6-3A46-FF4A-8460-A2BE07599EA5}" type="pres">
      <dgm:prSet presAssocID="{94B082EC-AD56-4538-B944-7A31255FE45A}" presName="composite" presStyleCnt="0"/>
      <dgm:spPr/>
    </dgm:pt>
    <dgm:pt modelId="{252BCD87-B63C-8246-80E9-664ACBA7C211}" type="pres">
      <dgm:prSet presAssocID="{94B082EC-AD56-4538-B944-7A31255FE45A}" presName="background" presStyleLbl="node0" presStyleIdx="0" presStyleCnt="3"/>
      <dgm:spPr/>
    </dgm:pt>
    <dgm:pt modelId="{BD151BF7-AE16-F44C-A70C-0C9514162079}" type="pres">
      <dgm:prSet presAssocID="{94B082EC-AD56-4538-B944-7A31255FE45A}" presName="text" presStyleLbl="fgAcc0" presStyleIdx="0" presStyleCnt="3">
        <dgm:presLayoutVars>
          <dgm:chPref val="3"/>
        </dgm:presLayoutVars>
      </dgm:prSet>
      <dgm:spPr/>
    </dgm:pt>
    <dgm:pt modelId="{28076C37-B590-7E42-B353-379E513D7A34}" type="pres">
      <dgm:prSet presAssocID="{94B082EC-AD56-4538-B944-7A31255FE45A}" presName="hierChild2" presStyleCnt="0"/>
      <dgm:spPr/>
    </dgm:pt>
    <dgm:pt modelId="{B08E8067-C7CC-6442-B96A-E2BEC5809DD0}" type="pres">
      <dgm:prSet presAssocID="{B6C135E0-CC21-400F-AEF9-DAFFEC0CFF28}" presName="hierRoot1" presStyleCnt="0"/>
      <dgm:spPr/>
    </dgm:pt>
    <dgm:pt modelId="{8652856F-E333-A748-A085-BA6921883B39}" type="pres">
      <dgm:prSet presAssocID="{B6C135E0-CC21-400F-AEF9-DAFFEC0CFF28}" presName="composite" presStyleCnt="0"/>
      <dgm:spPr/>
    </dgm:pt>
    <dgm:pt modelId="{F967DB35-35BD-2F45-AFB5-36363AB5A1DB}" type="pres">
      <dgm:prSet presAssocID="{B6C135E0-CC21-400F-AEF9-DAFFEC0CFF28}" presName="background" presStyleLbl="node0" presStyleIdx="1" presStyleCnt="3"/>
      <dgm:spPr/>
    </dgm:pt>
    <dgm:pt modelId="{6306A2E7-BD9C-2640-AED4-0FBE68ECED09}" type="pres">
      <dgm:prSet presAssocID="{B6C135E0-CC21-400F-AEF9-DAFFEC0CFF28}" presName="text" presStyleLbl="fgAcc0" presStyleIdx="1" presStyleCnt="3">
        <dgm:presLayoutVars>
          <dgm:chPref val="3"/>
        </dgm:presLayoutVars>
      </dgm:prSet>
      <dgm:spPr/>
    </dgm:pt>
    <dgm:pt modelId="{9AA66D46-3EAA-0443-8953-9866649079AF}" type="pres">
      <dgm:prSet presAssocID="{B6C135E0-CC21-400F-AEF9-DAFFEC0CFF28}" presName="hierChild2" presStyleCnt="0"/>
      <dgm:spPr/>
    </dgm:pt>
    <dgm:pt modelId="{FBA17184-E3C0-FD4B-B7B8-3327D4B5E8C5}" type="pres">
      <dgm:prSet presAssocID="{03EA822A-9AD9-4718-8B9C-AB61432B6669}" presName="hierRoot1" presStyleCnt="0"/>
      <dgm:spPr/>
    </dgm:pt>
    <dgm:pt modelId="{3C998A26-D340-5D47-B09B-793F1C51BE5C}" type="pres">
      <dgm:prSet presAssocID="{03EA822A-9AD9-4718-8B9C-AB61432B6669}" presName="composite" presStyleCnt="0"/>
      <dgm:spPr/>
    </dgm:pt>
    <dgm:pt modelId="{F15C7762-14A8-6F48-A497-3F2DCE16780C}" type="pres">
      <dgm:prSet presAssocID="{03EA822A-9AD9-4718-8B9C-AB61432B6669}" presName="background" presStyleLbl="node0" presStyleIdx="2" presStyleCnt="3"/>
      <dgm:spPr/>
    </dgm:pt>
    <dgm:pt modelId="{8A830CDE-F59D-FD44-852C-CFE6EB9E8715}" type="pres">
      <dgm:prSet presAssocID="{03EA822A-9AD9-4718-8B9C-AB61432B6669}" presName="text" presStyleLbl="fgAcc0" presStyleIdx="2" presStyleCnt="3">
        <dgm:presLayoutVars>
          <dgm:chPref val="3"/>
        </dgm:presLayoutVars>
      </dgm:prSet>
      <dgm:spPr/>
    </dgm:pt>
    <dgm:pt modelId="{8C9A1B5D-17F3-9D4E-BB87-DA5C7DA183F2}" type="pres">
      <dgm:prSet presAssocID="{03EA822A-9AD9-4718-8B9C-AB61432B6669}" presName="hierChild2" presStyleCnt="0"/>
      <dgm:spPr/>
    </dgm:pt>
  </dgm:ptLst>
  <dgm:cxnLst>
    <dgm:cxn modelId="{C26A8A31-0D4B-B44F-834D-EBEDC03500CD}" type="presOf" srcId="{B6C135E0-CC21-400F-AEF9-DAFFEC0CFF28}" destId="{6306A2E7-BD9C-2640-AED4-0FBE68ECED09}" srcOrd="0" destOrd="0" presId="urn:microsoft.com/office/officeart/2005/8/layout/hierarchy1"/>
    <dgm:cxn modelId="{CE589A36-8D82-DC42-BF09-6746145341A7}" type="presOf" srcId="{94B082EC-AD56-4538-B944-7A31255FE45A}" destId="{BD151BF7-AE16-F44C-A70C-0C9514162079}" srcOrd="0" destOrd="0" presId="urn:microsoft.com/office/officeart/2005/8/layout/hierarchy1"/>
    <dgm:cxn modelId="{46636844-7A04-4BAA-B143-D8A7C926B3D9}" srcId="{81749365-9C42-4C1C-8959-8B8252CA310E}" destId="{94B082EC-AD56-4538-B944-7A31255FE45A}" srcOrd="0" destOrd="0" parTransId="{38D09EAB-F520-42AE-8177-8AAD2A3F3E31}" sibTransId="{82F3BB30-1A55-451C-BC4A-B132824BD0E9}"/>
    <dgm:cxn modelId="{BFF0CB45-6C1A-4D84-BDAC-A75795146681}" srcId="{81749365-9C42-4C1C-8959-8B8252CA310E}" destId="{03EA822A-9AD9-4718-8B9C-AB61432B6669}" srcOrd="2" destOrd="0" parTransId="{183D3C70-B30C-490D-ADF6-20A1F6B976B2}" sibTransId="{419C6DDA-889E-422D-A7C4-336DAF62B86E}"/>
    <dgm:cxn modelId="{398A6E73-EEF5-974D-BADF-A084FAD48B36}" type="presOf" srcId="{81749365-9C42-4C1C-8959-8B8252CA310E}" destId="{89D4F0E1-54FB-CE4F-99CC-D25A60075138}" srcOrd="0" destOrd="0" presId="urn:microsoft.com/office/officeart/2005/8/layout/hierarchy1"/>
    <dgm:cxn modelId="{6C0DFCCC-9526-104F-86F1-49B26706E761}" type="presOf" srcId="{03EA822A-9AD9-4718-8B9C-AB61432B6669}" destId="{8A830CDE-F59D-FD44-852C-CFE6EB9E8715}" srcOrd="0" destOrd="0" presId="urn:microsoft.com/office/officeart/2005/8/layout/hierarchy1"/>
    <dgm:cxn modelId="{BE11CBD3-9447-4906-A0C9-AB3497187B57}" srcId="{81749365-9C42-4C1C-8959-8B8252CA310E}" destId="{B6C135E0-CC21-400F-AEF9-DAFFEC0CFF28}" srcOrd="1" destOrd="0" parTransId="{902903A4-91F0-4D2D-9B64-259D3A66ED9B}" sibTransId="{2E2676C1-BE2B-4B10-8363-D5D5037EA451}"/>
    <dgm:cxn modelId="{180694F1-CE45-CD44-AC7B-03523D7F792A}" type="presParOf" srcId="{89D4F0E1-54FB-CE4F-99CC-D25A60075138}" destId="{872A1232-938F-D343-8A62-43AA3FB9A585}" srcOrd="0" destOrd="0" presId="urn:microsoft.com/office/officeart/2005/8/layout/hierarchy1"/>
    <dgm:cxn modelId="{B0EBCC2F-930E-4449-999A-5359A2039427}" type="presParOf" srcId="{872A1232-938F-D343-8A62-43AA3FB9A585}" destId="{28F60AD6-3A46-FF4A-8460-A2BE07599EA5}" srcOrd="0" destOrd="0" presId="urn:microsoft.com/office/officeart/2005/8/layout/hierarchy1"/>
    <dgm:cxn modelId="{3C2AB7C0-08A1-C341-8D8A-ADFE09211D55}" type="presParOf" srcId="{28F60AD6-3A46-FF4A-8460-A2BE07599EA5}" destId="{252BCD87-B63C-8246-80E9-664ACBA7C211}" srcOrd="0" destOrd="0" presId="urn:microsoft.com/office/officeart/2005/8/layout/hierarchy1"/>
    <dgm:cxn modelId="{7DE28B9A-154B-3D4D-80CE-57931D144E02}" type="presParOf" srcId="{28F60AD6-3A46-FF4A-8460-A2BE07599EA5}" destId="{BD151BF7-AE16-F44C-A70C-0C9514162079}" srcOrd="1" destOrd="0" presId="urn:microsoft.com/office/officeart/2005/8/layout/hierarchy1"/>
    <dgm:cxn modelId="{6CFBD4E1-2587-E74A-8A59-464450592C52}" type="presParOf" srcId="{872A1232-938F-D343-8A62-43AA3FB9A585}" destId="{28076C37-B590-7E42-B353-379E513D7A34}" srcOrd="1" destOrd="0" presId="urn:microsoft.com/office/officeart/2005/8/layout/hierarchy1"/>
    <dgm:cxn modelId="{738F860E-23CC-1849-A065-AE4BF9C5B2E7}" type="presParOf" srcId="{89D4F0E1-54FB-CE4F-99CC-D25A60075138}" destId="{B08E8067-C7CC-6442-B96A-E2BEC5809DD0}" srcOrd="1" destOrd="0" presId="urn:microsoft.com/office/officeart/2005/8/layout/hierarchy1"/>
    <dgm:cxn modelId="{36C95E54-3E4D-D643-B25A-BF451DDCCA51}" type="presParOf" srcId="{B08E8067-C7CC-6442-B96A-E2BEC5809DD0}" destId="{8652856F-E333-A748-A085-BA6921883B39}" srcOrd="0" destOrd="0" presId="urn:microsoft.com/office/officeart/2005/8/layout/hierarchy1"/>
    <dgm:cxn modelId="{9207B79E-1E88-1941-93BC-E726E1C6FCB3}" type="presParOf" srcId="{8652856F-E333-A748-A085-BA6921883B39}" destId="{F967DB35-35BD-2F45-AFB5-36363AB5A1DB}" srcOrd="0" destOrd="0" presId="urn:microsoft.com/office/officeart/2005/8/layout/hierarchy1"/>
    <dgm:cxn modelId="{88E0E576-34B8-8346-A4C9-4A18254764DB}" type="presParOf" srcId="{8652856F-E333-A748-A085-BA6921883B39}" destId="{6306A2E7-BD9C-2640-AED4-0FBE68ECED09}" srcOrd="1" destOrd="0" presId="urn:microsoft.com/office/officeart/2005/8/layout/hierarchy1"/>
    <dgm:cxn modelId="{EFB63C8D-5FDC-5544-9DF8-41F7B8620B57}" type="presParOf" srcId="{B08E8067-C7CC-6442-B96A-E2BEC5809DD0}" destId="{9AA66D46-3EAA-0443-8953-9866649079AF}" srcOrd="1" destOrd="0" presId="urn:microsoft.com/office/officeart/2005/8/layout/hierarchy1"/>
    <dgm:cxn modelId="{CC1B49F5-4746-FE47-AE99-A8506D0763A5}" type="presParOf" srcId="{89D4F0E1-54FB-CE4F-99CC-D25A60075138}" destId="{FBA17184-E3C0-FD4B-B7B8-3327D4B5E8C5}" srcOrd="2" destOrd="0" presId="urn:microsoft.com/office/officeart/2005/8/layout/hierarchy1"/>
    <dgm:cxn modelId="{08FF553A-4894-A846-A50C-2C8860D273AB}" type="presParOf" srcId="{FBA17184-E3C0-FD4B-B7B8-3327D4B5E8C5}" destId="{3C998A26-D340-5D47-B09B-793F1C51BE5C}" srcOrd="0" destOrd="0" presId="urn:microsoft.com/office/officeart/2005/8/layout/hierarchy1"/>
    <dgm:cxn modelId="{C2956BBD-F2A1-C446-AE94-01AF690C59DC}" type="presParOf" srcId="{3C998A26-D340-5D47-B09B-793F1C51BE5C}" destId="{F15C7762-14A8-6F48-A497-3F2DCE16780C}" srcOrd="0" destOrd="0" presId="urn:microsoft.com/office/officeart/2005/8/layout/hierarchy1"/>
    <dgm:cxn modelId="{B9D46D87-E310-0F4C-8905-FC32F97981FD}" type="presParOf" srcId="{3C998A26-D340-5D47-B09B-793F1C51BE5C}" destId="{8A830CDE-F59D-FD44-852C-CFE6EB9E8715}" srcOrd="1" destOrd="0" presId="urn:microsoft.com/office/officeart/2005/8/layout/hierarchy1"/>
    <dgm:cxn modelId="{73F37CBC-E6F4-6F4B-A5C6-09C07E2B4E0D}" type="presParOf" srcId="{FBA17184-E3C0-FD4B-B7B8-3327D4B5E8C5}" destId="{8C9A1B5D-17F3-9D4E-BB87-DA5C7DA183F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E8C68-C22E-4945-9C4F-ACEC7AD046DE}">
      <dsp:nvSpPr>
        <dsp:cNvPr id="0" name=""/>
        <dsp:cNvSpPr/>
      </dsp:nvSpPr>
      <dsp:spPr>
        <a:xfrm>
          <a:off x="282221" y="368029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BDE071-F044-480B-966F-B0EDD25DEF01}">
      <dsp:nvSpPr>
        <dsp:cNvPr id="0" name=""/>
        <dsp:cNvSpPr/>
      </dsp:nvSpPr>
      <dsp:spPr>
        <a:xfrm>
          <a:off x="570337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01AE4-8EA6-4614-A588-FD81CC557707}">
      <dsp:nvSpPr>
        <dsp:cNvPr id="0" name=""/>
        <dsp:cNvSpPr/>
      </dsp:nvSpPr>
      <dsp:spPr>
        <a:xfrm>
          <a:off x="1948202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Main 69kV feed is off </a:t>
          </a:r>
        </a:p>
      </dsp:txBody>
      <dsp:txXfrm>
        <a:off x="1948202" y="368029"/>
        <a:ext cx="3233964" cy="1371985"/>
      </dsp:txXfrm>
    </dsp:sp>
    <dsp:sp modelId="{D6A02201-C83C-46AF-B5ED-FB701D043766}">
      <dsp:nvSpPr>
        <dsp:cNvPr id="0" name=""/>
        <dsp:cNvSpPr/>
      </dsp:nvSpPr>
      <dsp:spPr>
        <a:xfrm>
          <a:off x="5745661" y="368029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DB1ACA-7588-4058-B5F3-45F738B708A3}">
      <dsp:nvSpPr>
        <dsp:cNvPr id="0" name=""/>
        <dsp:cNvSpPr/>
      </dsp:nvSpPr>
      <dsp:spPr>
        <a:xfrm>
          <a:off x="6033778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337A1-549F-4414-83F5-916D0D7C4EC1}">
      <dsp:nvSpPr>
        <dsp:cNvPr id="0" name=""/>
        <dsp:cNvSpPr/>
      </dsp:nvSpPr>
      <dsp:spPr>
        <a:xfrm>
          <a:off x="7411643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Alternate feed switch complete, Booster MMPS must remain off- ALL OTHER SYTEMS UNAFFECTED</a:t>
          </a:r>
        </a:p>
      </dsp:txBody>
      <dsp:txXfrm>
        <a:off x="7411643" y="368029"/>
        <a:ext cx="3233964" cy="1371985"/>
      </dsp:txXfrm>
    </dsp:sp>
    <dsp:sp modelId="{E07E0870-B8DB-4437-BFAB-7C939C80C3E9}">
      <dsp:nvSpPr>
        <dsp:cNvPr id="0" name=""/>
        <dsp:cNvSpPr/>
      </dsp:nvSpPr>
      <dsp:spPr>
        <a:xfrm>
          <a:off x="282221" y="2452790"/>
          <a:ext cx="1371985" cy="137198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EF20C9-92BC-43A2-B39B-154A5B163B14}">
      <dsp:nvSpPr>
        <dsp:cNvPr id="0" name=""/>
        <dsp:cNvSpPr/>
      </dsp:nvSpPr>
      <dsp:spPr>
        <a:xfrm>
          <a:off x="570337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3BDEF2-7F6C-421D-ADF0-6EBB5D5D5C00}">
      <dsp:nvSpPr>
        <dsp:cNvPr id="0" name=""/>
        <dsp:cNvSpPr/>
      </dsp:nvSpPr>
      <dsp:spPr>
        <a:xfrm>
          <a:off x="1948202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Planning for repair with PSEG under way</a:t>
          </a:r>
        </a:p>
      </dsp:txBody>
      <dsp:txXfrm>
        <a:off x="1948202" y="2452790"/>
        <a:ext cx="3233964" cy="1371985"/>
      </dsp:txXfrm>
    </dsp:sp>
    <dsp:sp modelId="{D12C4E92-7A97-437A-BA82-6FDE89898FAC}">
      <dsp:nvSpPr>
        <dsp:cNvPr id="0" name=""/>
        <dsp:cNvSpPr/>
      </dsp:nvSpPr>
      <dsp:spPr>
        <a:xfrm>
          <a:off x="5745661" y="2452790"/>
          <a:ext cx="1371985" cy="13719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FAD4E-EFAB-44B8-A9B1-1E793091D317}">
      <dsp:nvSpPr>
        <dsp:cNvPr id="0" name=""/>
        <dsp:cNvSpPr/>
      </dsp:nvSpPr>
      <dsp:spPr>
        <a:xfrm>
          <a:off x="6033778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646611-453F-4AF4-A94F-6DCCEA42F7C7}">
      <dsp:nvSpPr>
        <dsp:cNvPr id="0" name=""/>
        <dsp:cNvSpPr/>
      </dsp:nvSpPr>
      <dsp:spPr>
        <a:xfrm>
          <a:off x="7411643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Any widespread outages will be duly announced, planned and coordinated</a:t>
          </a:r>
        </a:p>
      </dsp:txBody>
      <dsp:txXfrm>
        <a:off x="7411643" y="2452790"/>
        <a:ext cx="3233964" cy="13719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BCD87-B63C-8246-80E9-664ACBA7C211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151BF7-AE16-F44C-A70C-0C9514162079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Starting today in RHIC</a:t>
          </a:r>
        </a:p>
      </dsp:txBody>
      <dsp:txXfrm>
        <a:off x="378614" y="886531"/>
        <a:ext cx="2810360" cy="1744948"/>
      </dsp:txXfrm>
    </dsp:sp>
    <dsp:sp modelId="{F967DB35-35BD-2F45-AFB5-36363AB5A1DB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06A2E7-BD9C-2640-AED4-0FBE68ECED09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Surveys of injectors this afternoon</a:t>
          </a:r>
        </a:p>
      </dsp:txBody>
      <dsp:txXfrm>
        <a:off x="3946203" y="886531"/>
        <a:ext cx="2810360" cy="1744948"/>
      </dsp:txXfrm>
    </dsp:sp>
    <dsp:sp modelId="{F15C7762-14A8-6F48-A497-3F2DCE16780C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30CDE-F59D-FD44-852C-CFE6EB9E8715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Dumps and scrapers in RHIC this evening</a:t>
          </a:r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8/26/25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bnl.zoomgov.com/j/1603679577?pwd=0RWaqVv3Gkltqg3U0K8DO7pD1bWpqZ.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08/26/2025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C61F9-D614-478C-C93D-485D18813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Status: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9E9DD7E-9184-65B6-E725-8AF74B9327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955804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4682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3997CE-F865-1BB0-C666-667ADE2B2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Maintenance/Access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65D4A5A-04B9-392B-5E64-78162F6C47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122778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3675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8A47DB-B5E4-7696-F83A-895385E82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7270"/>
            <a:ext cx="8194589" cy="1834378"/>
          </a:xfrm>
        </p:spPr>
        <p:txBody>
          <a:bodyPr>
            <a:normAutofit/>
          </a:bodyPr>
          <a:lstStyle/>
          <a:p>
            <a:r>
              <a:rPr lang="en-US" sz="5400" dirty="0"/>
              <a:t>Planning and scheduling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0D101-B820-7DB5-10A2-82391E928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05" y="1717589"/>
            <a:ext cx="6422927" cy="5064083"/>
          </a:xfrm>
        </p:spPr>
        <p:txBody>
          <a:bodyPr>
            <a:normAutofit/>
          </a:bodyPr>
          <a:lstStyle/>
          <a:p>
            <a:r>
              <a:rPr lang="en-US" sz="4400" dirty="0"/>
              <a:t>at 3pm</a:t>
            </a:r>
          </a:p>
          <a:p>
            <a:r>
              <a:rPr lang="en-US" sz="4400" dirty="0"/>
              <a:t>In person preferred</a:t>
            </a:r>
          </a:p>
          <a:p>
            <a:r>
              <a:rPr lang="en-US" sz="4400" dirty="0">
                <a:hlinkClick r:id="rId2"/>
              </a:rPr>
              <a:t>Streaming</a:t>
            </a:r>
            <a:endParaRPr lang="en-US" sz="4400" dirty="0"/>
          </a:p>
          <a:p>
            <a:r>
              <a:rPr lang="en-US" sz="4400" dirty="0"/>
              <a:t>ANYONE doing work – send a representative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Schedule Event Action">
            <a:extLst>
              <a:ext uri="{FF2B5EF4-FFF2-40B4-BE49-F238E27FC236}">
                <a16:creationId xmlns:a16="http://schemas.microsoft.com/office/drawing/2014/main" id="{8D42423C-23B6-F44C-CBBB-0A411B7629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43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960</TotalTime>
  <Words>82</Words>
  <Application>Microsoft Macintosh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Time Meeting</vt:lpstr>
      <vt:lpstr>Status:</vt:lpstr>
      <vt:lpstr>Maintenance/Access</vt:lpstr>
      <vt:lpstr>Planning and scheduling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35</cp:revision>
  <dcterms:created xsi:type="dcterms:W3CDTF">2024-04-16T14:21:02Z</dcterms:created>
  <dcterms:modified xsi:type="dcterms:W3CDTF">2025-08-26T16:52:38Z</dcterms:modified>
</cp:coreProperties>
</file>