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9" r:id="rId3"/>
    <p:sldId id="258" r:id="rId4"/>
    <p:sldId id="262" r:id="rId5"/>
    <p:sldId id="263" r:id="rId6"/>
    <p:sldId id="264" r:id="rId7"/>
    <p:sldId id="266" r:id="rId8"/>
    <p:sldId id="265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1A2D65-AF73-407C-9E4A-2B7CE2C74FD0}" v="38" dt="2025-09-02T16:21:04.5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94"/>
  </p:normalViewPr>
  <p:slideViewPr>
    <p:cSldViewPr snapToGrid="0" snapToObjects="1">
      <p:cViewPr varScale="1">
        <p:scale>
          <a:sx n="159" d="100"/>
          <a:sy n="159" d="100"/>
        </p:scale>
        <p:origin x="175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1542" y="-481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aner, Francis" userId="bacbc4c7-fc84-4868-b145-d1a996a384b5" providerId="ADAL" clId="{331A2D65-AF73-407C-9E4A-2B7CE2C74FD0}"/>
    <pc:docChg chg="undo custSel addSld delSld modSld sldOrd">
      <pc:chgData name="Craner, Francis" userId="bacbc4c7-fc84-4868-b145-d1a996a384b5" providerId="ADAL" clId="{331A2D65-AF73-407C-9E4A-2B7CE2C74FD0}" dt="2025-09-02T16:23:13.938" v="918" actId="20577"/>
      <pc:docMkLst>
        <pc:docMk/>
      </pc:docMkLst>
      <pc:sldChg chg="modSp mod">
        <pc:chgData name="Craner, Francis" userId="bacbc4c7-fc84-4868-b145-d1a996a384b5" providerId="ADAL" clId="{331A2D65-AF73-407C-9E4A-2B7CE2C74FD0}" dt="2025-09-02T16:00:54.093" v="454" actId="20577"/>
        <pc:sldMkLst>
          <pc:docMk/>
          <pc:sldMk cId="2246755923" sldId="256"/>
        </pc:sldMkLst>
        <pc:spChg chg="mod">
          <ac:chgData name="Craner, Francis" userId="bacbc4c7-fc84-4868-b145-d1a996a384b5" providerId="ADAL" clId="{331A2D65-AF73-407C-9E4A-2B7CE2C74FD0}" dt="2025-09-02T16:00:54.093" v="454" actId="20577"/>
          <ac:spMkLst>
            <pc:docMk/>
            <pc:sldMk cId="2246755923" sldId="256"/>
            <ac:spMk id="2" creationId="{1C156CBC-DA70-7741-BB3F-BCDBBE052F88}"/>
          </ac:spMkLst>
        </pc:spChg>
        <pc:spChg chg="mod">
          <ac:chgData name="Craner, Francis" userId="bacbc4c7-fc84-4868-b145-d1a996a384b5" providerId="ADAL" clId="{331A2D65-AF73-407C-9E4A-2B7CE2C74FD0}" dt="2025-08-26T18:09:34.617" v="17" actId="20577"/>
          <ac:spMkLst>
            <pc:docMk/>
            <pc:sldMk cId="2246755923" sldId="256"/>
            <ac:spMk id="3" creationId="{FDB0E14B-6889-F849-8A8C-D01D7C36038D}"/>
          </ac:spMkLst>
        </pc:spChg>
      </pc:sldChg>
      <pc:sldChg chg="modSp new del mod ord">
        <pc:chgData name="Craner, Francis" userId="bacbc4c7-fc84-4868-b145-d1a996a384b5" providerId="ADAL" clId="{331A2D65-AF73-407C-9E4A-2B7CE2C74FD0}" dt="2025-09-02T16:16:21.640" v="741" actId="47"/>
        <pc:sldMkLst>
          <pc:docMk/>
          <pc:sldMk cId="670780229" sldId="257"/>
        </pc:sldMkLst>
        <pc:spChg chg="mod">
          <ac:chgData name="Craner, Francis" userId="bacbc4c7-fc84-4868-b145-d1a996a384b5" providerId="ADAL" clId="{331A2D65-AF73-407C-9E4A-2B7CE2C74FD0}" dt="2025-09-02T13:01:08.357" v="23"/>
          <ac:spMkLst>
            <pc:docMk/>
            <pc:sldMk cId="670780229" sldId="257"/>
            <ac:spMk id="2" creationId="{C3ACE164-20D1-B605-B526-ECB21EC17EB3}"/>
          </ac:spMkLst>
        </pc:spChg>
        <pc:spChg chg="mod">
          <ac:chgData name="Craner, Francis" userId="bacbc4c7-fc84-4868-b145-d1a996a384b5" providerId="ADAL" clId="{331A2D65-AF73-407C-9E4A-2B7CE2C74FD0}" dt="2025-09-02T16:13:51.004" v="736" actId="20577"/>
          <ac:spMkLst>
            <pc:docMk/>
            <pc:sldMk cId="670780229" sldId="257"/>
            <ac:spMk id="3" creationId="{E213C19C-A9DC-7F1D-A90E-98B595AC1742}"/>
          </ac:spMkLst>
        </pc:spChg>
      </pc:sldChg>
      <pc:sldChg chg="del">
        <pc:chgData name="Craner, Francis" userId="bacbc4c7-fc84-4868-b145-d1a996a384b5" providerId="ADAL" clId="{331A2D65-AF73-407C-9E4A-2B7CE2C74FD0}" dt="2025-08-26T18:41:19.571" v="18" actId="47"/>
        <pc:sldMkLst>
          <pc:docMk/>
          <pc:sldMk cId="1874534188" sldId="257"/>
        </pc:sldMkLst>
      </pc:sldChg>
      <pc:sldChg chg="modSp new mod ord">
        <pc:chgData name="Craner, Francis" userId="bacbc4c7-fc84-4868-b145-d1a996a384b5" providerId="ADAL" clId="{331A2D65-AF73-407C-9E4A-2B7CE2C74FD0}" dt="2025-09-02T16:11:48.597" v="720" actId="27636"/>
        <pc:sldMkLst>
          <pc:docMk/>
          <pc:sldMk cId="843407905" sldId="258"/>
        </pc:sldMkLst>
        <pc:spChg chg="mod">
          <ac:chgData name="Craner, Francis" userId="bacbc4c7-fc84-4868-b145-d1a996a384b5" providerId="ADAL" clId="{331A2D65-AF73-407C-9E4A-2B7CE2C74FD0}" dt="2025-09-02T13:02:38.626" v="49" actId="20577"/>
          <ac:spMkLst>
            <pc:docMk/>
            <pc:sldMk cId="843407905" sldId="258"/>
            <ac:spMk id="2" creationId="{AB19417C-4BBA-E014-1BD7-53F87EBB19A1}"/>
          </ac:spMkLst>
        </pc:spChg>
        <pc:spChg chg="mod">
          <ac:chgData name="Craner, Francis" userId="bacbc4c7-fc84-4868-b145-d1a996a384b5" providerId="ADAL" clId="{331A2D65-AF73-407C-9E4A-2B7CE2C74FD0}" dt="2025-09-02T16:11:48.597" v="720" actId="27636"/>
          <ac:spMkLst>
            <pc:docMk/>
            <pc:sldMk cId="843407905" sldId="258"/>
            <ac:spMk id="3" creationId="{FC0B95C7-448D-AB31-A531-A87770D8E973}"/>
          </ac:spMkLst>
        </pc:spChg>
      </pc:sldChg>
      <pc:sldChg chg="modSp new mod">
        <pc:chgData name="Craner, Francis" userId="bacbc4c7-fc84-4868-b145-d1a996a384b5" providerId="ADAL" clId="{331A2D65-AF73-407C-9E4A-2B7CE2C74FD0}" dt="2025-09-02T16:23:13.938" v="918" actId="20577"/>
        <pc:sldMkLst>
          <pc:docMk/>
          <pc:sldMk cId="3155591525" sldId="259"/>
        </pc:sldMkLst>
        <pc:spChg chg="mod">
          <ac:chgData name="Craner, Francis" userId="bacbc4c7-fc84-4868-b145-d1a996a384b5" providerId="ADAL" clId="{331A2D65-AF73-407C-9E4A-2B7CE2C74FD0}" dt="2025-09-02T13:04:30.979" v="92"/>
          <ac:spMkLst>
            <pc:docMk/>
            <pc:sldMk cId="3155591525" sldId="259"/>
            <ac:spMk id="2" creationId="{71B356A8-217B-956F-32F2-841BBF4BAEAC}"/>
          </ac:spMkLst>
        </pc:spChg>
        <pc:spChg chg="mod">
          <ac:chgData name="Craner, Francis" userId="bacbc4c7-fc84-4868-b145-d1a996a384b5" providerId="ADAL" clId="{331A2D65-AF73-407C-9E4A-2B7CE2C74FD0}" dt="2025-09-02T16:23:13.938" v="918" actId="20577"/>
          <ac:spMkLst>
            <pc:docMk/>
            <pc:sldMk cId="3155591525" sldId="259"/>
            <ac:spMk id="3" creationId="{C5092466-3854-4F55-62BC-E6293B4AE3DF}"/>
          </ac:spMkLst>
        </pc:spChg>
      </pc:sldChg>
      <pc:sldChg chg="modSp new del mod">
        <pc:chgData name="Craner, Francis" userId="bacbc4c7-fc84-4868-b145-d1a996a384b5" providerId="ADAL" clId="{331A2D65-AF73-407C-9E4A-2B7CE2C74FD0}" dt="2025-09-02T16:05:11.793" v="458" actId="47"/>
        <pc:sldMkLst>
          <pc:docMk/>
          <pc:sldMk cId="3311054190" sldId="260"/>
        </pc:sldMkLst>
        <pc:spChg chg="mod">
          <ac:chgData name="Craner, Francis" userId="bacbc4c7-fc84-4868-b145-d1a996a384b5" providerId="ADAL" clId="{331A2D65-AF73-407C-9E4A-2B7CE2C74FD0}" dt="2025-09-02T13:09:48.091" v="152" actId="6549"/>
          <ac:spMkLst>
            <pc:docMk/>
            <pc:sldMk cId="3311054190" sldId="260"/>
            <ac:spMk id="3" creationId="{824F44EE-5132-7FD5-5BD7-B1BF422D769A}"/>
          </ac:spMkLst>
        </pc:spChg>
      </pc:sldChg>
      <pc:sldChg chg="modSp new del mod">
        <pc:chgData name="Craner, Francis" userId="bacbc4c7-fc84-4868-b145-d1a996a384b5" providerId="ADAL" clId="{331A2D65-AF73-407C-9E4A-2B7CE2C74FD0}" dt="2025-09-02T16:05:07.451" v="457" actId="47"/>
        <pc:sldMkLst>
          <pc:docMk/>
          <pc:sldMk cId="917452412" sldId="261"/>
        </pc:sldMkLst>
        <pc:spChg chg="mod">
          <ac:chgData name="Craner, Francis" userId="bacbc4c7-fc84-4868-b145-d1a996a384b5" providerId="ADAL" clId="{331A2D65-AF73-407C-9E4A-2B7CE2C74FD0}" dt="2025-09-02T15:53:42.557" v="324"/>
          <ac:spMkLst>
            <pc:docMk/>
            <pc:sldMk cId="917452412" sldId="261"/>
            <ac:spMk id="2" creationId="{60B59488-282D-7A94-BE85-67893E61443B}"/>
          </ac:spMkLst>
        </pc:spChg>
        <pc:spChg chg="mod">
          <ac:chgData name="Craner, Francis" userId="bacbc4c7-fc84-4868-b145-d1a996a384b5" providerId="ADAL" clId="{331A2D65-AF73-407C-9E4A-2B7CE2C74FD0}" dt="2025-09-02T15:53:41.039" v="323" actId="27636"/>
          <ac:spMkLst>
            <pc:docMk/>
            <pc:sldMk cId="917452412" sldId="261"/>
            <ac:spMk id="3" creationId="{E060C4F6-4171-6D2E-E0BA-141916DC8948}"/>
          </ac:spMkLst>
        </pc:spChg>
      </pc:sldChg>
      <pc:sldChg chg="new del">
        <pc:chgData name="Craner, Francis" userId="bacbc4c7-fc84-4868-b145-d1a996a384b5" providerId="ADAL" clId="{331A2D65-AF73-407C-9E4A-2B7CE2C74FD0}" dt="2025-09-02T15:46:15.749" v="314" actId="47"/>
        <pc:sldMkLst>
          <pc:docMk/>
          <pc:sldMk cId="2742634036" sldId="261"/>
        </pc:sldMkLst>
      </pc:sldChg>
      <pc:sldChg chg="modSp new mod">
        <pc:chgData name="Craner, Francis" userId="bacbc4c7-fc84-4868-b145-d1a996a384b5" providerId="ADAL" clId="{331A2D65-AF73-407C-9E4A-2B7CE2C74FD0}" dt="2025-09-02T16:18:25.711" v="744" actId="6549"/>
        <pc:sldMkLst>
          <pc:docMk/>
          <pc:sldMk cId="4263522543" sldId="262"/>
        </pc:sldMkLst>
        <pc:spChg chg="mod">
          <ac:chgData name="Craner, Francis" userId="bacbc4c7-fc84-4868-b145-d1a996a384b5" providerId="ADAL" clId="{331A2D65-AF73-407C-9E4A-2B7CE2C74FD0}" dt="2025-09-02T15:56:38.324" v="393" actId="20577"/>
          <ac:spMkLst>
            <pc:docMk/>
            <pc:sldMk cId="4263522543" sldId="262"/>
            <ac:spMk id="2" creationId="{2C7E205A-9F2A-3773-E361-F1E3D7AE5802}"/>
          </ac:spMkLst>
        </pc:spChg>
        <pc:spChg chg="mod">
          <ac:chgData name="Craner, Francis" userId="bacbc4c7-fc84-4868-b145-d1a996a384b5" providerId="ADAL" clId="{331A2D65-AF73-407C-9E4A-2B7CE2C74FD0}" dt="2025-09-02T16:18:25.711" v="744" actId="6549"/>
          <ac:spMkLst>
            <pc:docMk/>
            <pc:sldMk cId="4263522543" sldId="262"/>
            <ac:spMk id="3" creationId="{DC18BCB7-2BE5-86BC-485D-F5E1EF7F64EE}"/>
          </ac:spMkLst>
        </pc:spChg>
      </pc:sldChg>
      <pc:sldChg chg="modSp new mod">
        <pc:chgData name="Craner, Francis" userId="bacbc4c7-fc84-4868-b145-d1a996a384b5" providerId="ADAL" clId="{331A2D65-AF73-407C-9E4A-2B7CE2C74FD0}" dt="2025-09-02T16:18:39.181" v="745" actId="20577"/>
        <pc:sldMkLst>
          <pc:docMk/>
          <pc:sldMk cId="3737210302" sldId="263"/>
        </pc:sldMkLst>
        <pc:spChg chg="mod">
          <ac:chgData name="Craner, Francis" userId="bacbc4c7-fc84-4868-b145-d1a996a384b5" providerId="ADAL" clId="{331A2D65-AF73-407C-9E4A-2B7CE2C74FD0}" dt="2025-09-02T15:56:59.604" v="416" actId="6549"/>
          <ac:spMkLst>
            <pc:docMk/>
            <pc:sldMk cId="3737210302" sldId="263"/>
            <ac:spMk id="2" creationId="{2D5575FD-A75A-4588-5B3E-1136F724DF9F}"/>
          </ac:spMkLst>
        </pc:spChg>
        <pc:spChg chg="mod">
          <ac:chgData name="Craner, Francis" userId="bacbc4c7-fc84-4868-b145-d1a996a384b5" providerId="ADAL" clId="{331A2D65-AF73-407C-9E4A-2B7CE2C74FD0}" dt="2025-09-02T16:18:39.181" v="745" actId="20577"/>
          <ac:spMkLst>
            <pc:docMk/>
            <pc:sldMk cId="3737210302" sldId="263"/>
            <ac:spMk id="3" creationId="{A1136A31-DE0D-68C6-C5C2-C1866C81E489}"/>
          </ac:spMkLst>
        </pc:spChg>
      </pc:sldChg>
      <pc:sldChg chg="addSp modSp new mod ord">
        <pc:chgData name="Craner, Francis" userId="bacbc4c7-fc84-4868-b145-d1a996a384b5" providerId="ADAL" clId="{331A2D65-AF73-407C-9E4A-2B7CE2C74FD0}" dt="2025-09-02T16:02:19.874" v="456"/>
        <pc:sldMkLst>
          <pc:docMk/>
          <pc:sldMk cId="3190318460" sldId="264"/>
        </pc:sldMkLst>
        <pc:spChg chg="mod">
          <ac:chgData name="Craner, Francis" userId="bacbc4c7-fc84-4868-b145-d1a996a384b5" providerId="ADAL" clId="{331A2D65-AF73-407C-9E4A-2B7CE2C74FD0}" dt="2025-09-02T15:57:47.814" v="432" actId="20577"/>
          <ac:spMkLst>
            <pc:docMk/>
            <pc:sldMk cId="3190318460" sldId="264"/>
            <ac:spMk id="2" creationId="{9638CF47-5827-5388-4F99-D55ED86259A9}"/>
          </ac:spMkLst>
        </pc:spChg>
        <pc:spChg chg="mod">
          <ac:chgData name="Craner, Francis" userId="bacbc4c7-fc84-4868-b145-d1a996a384b5" providerId="ADAL" clId="{331A2D65-AF73-407C-9E4A-2B7CE2C74FD0}" dt="2025-09-02T16:00:30.914" v="453" actId="20577"/>
          <ac:spMkLst>
            <pc:docMk/>
            <pc:sldMk cId="3190318460" sldId="264"/>
            <ac:spMk id="3" creationId="{F6E156DF-DBD9-AB40-898C-AB57D8A0AF6A}"/>
          </ac:spMkLst>
        </pc:spChg>
        <pc:spChg chg="add">
          <ac:chgData name="Craner, Francis" userId="bacbc4c7-fc84-4868-b145-d1a996a384b5" providerId="ADAL" clId="{331A2D65-AF73-407C-9E4A-2B7CE2C74FD0}" dt="2025-09-02T15:58:11.765" v="433"/>
          <ac:spMkLst>
            <pc:docMk/>
            <pc:sldMk cId="3190318460" sldId="264"/>
            <ac:spMk id="5" creationId="{8CCADC76-DF21-E2C7-C4F8-66C69EE70855}"/>
          </ac:spMkLst>
        </pc:spChg>
        <pc:spChg chg="add">
          <ac:chgData name="Craner, Francis" userId="bacbc4c7-fc84-4868-b145-d1a996a384b5" providerId="ADAL" clId="{331A2D65-AF73-407C-9E4A-2B7CE2C74FD0}" dt="2025-09-02T15:58:11.765" v="433"/>
          <ac:spMkLst>
            <pc:docMk/>
            <pc:sldMk cId="3190318460" sldId="264"/>
            <ac:spMk id="6" creationId="{A87D970E-F6C2-62FA-D657-D63984A8E09A}"/>
          </ac:spMkLst>
        </pc:spChg>
        <pc:spChg chg="add">
          <ac:chgData name="Craner, Francis" userId="bacbc4c7-fc84-4868-b145-d1a996a384b5" providerId="ADAL" clId="{331A2D65-AF73-407C-9E4A-2B7CE2C74FD0}" dt="2025-09-02T15:58:11.765" v="433"/>
          <ac:spMkLst>
            <pc:docMk/>
            <pc:sldMk cId="3190318460" sldId="264"/>
            <ac:spMk id="7" creationId="{F1771AC8-BBF5-563E-2C49-5DBED30DDE08}"/>
          </ac:spMkLst>
        </pc:spChg>
      </pc:sldChg>
      <pc:sldChg chg="modSp new mod">
        <pc:chgData name="Craner, Francis" userId="bacbc4c7-fc84-4868-b145-d1a996a384b5" providerId="ADAL" clId="{331A2D65-AF73-407C-9E4A-2B7CE2C74FD0}" dt="2025-09-02T16:15:19.713" v="740" actId="313"/>
        <pc:sldMkLst>
          <pc:docMk/>
          <pc:sldMk cId="3840589425" sldId="265"/>
        </pc:sldMkLst>
        <pc:spChg chg="mod">
          <ac:chgData name="Craner, Francis" userId="bacbc4c7-fc84-4868-b145-d1a996a384b5" providerId="ADAL" clId="{331A2D65-AF73-407C-9E4A-2B7CE2C74FD0}" dt="2025-09-02T16:05:25.600" v="485" actId="20577"/>
          <ac:spMkLst>
            <pc:docMk/>
            <pc:sldMk cId="3840589425" sldId="265"/>
            <ac:spMk id="2" creationId="{6C340C03-FBAD-72D5-BBDE-7D8DAD3235C3}"/>
          </ac:spMkLst>
        </pc:spChg>
        <pc:spChg chg="mod">
          <ac:chgData name="Craner, Francis" userId="bacbc4c7-fc84-4868-b145-d1a996a384b5" providerId="ADAL" clId="{331A2D65-AF73-407C-9E4A-2B7CE2C74FD0}" dt="2025-09-02T16:15:19.713" v="740" actId="313"/>
          <ac:spMkLst>
            <pc:docMk/>
            <pc:sldMk cId="3840589425" sldId="265"/>
            <ac:spMk id="3" creationId="{851D2650-5AAC-A325-C0B9-E72BED4CF4B4}"/>
          </ac:spMkLst>
        </pc:spChg>
      </pc:sldChg>
      <pc:sldChg chg="modSp new mod">
        <pc:chgData name="Craner, Francis" userId="bacbc4c7-fc84-4868-b145-d1a996a384b5" providerId="ADAL" clId="{331A2D65-AF73-407C-9E4A-2B7CE2C74FD0}" dt="2025-09-02T16:22:18.671" v="915" actId="20577"/>
        <pc:sldMkLst>
          <pc:docMk/>
          <pc:sldMk cId="3127959686" sldId="266"/>
        </pc:sldMkLst>
        <pc:spChg chg="mod">
          <ac:chgData name="Craner, Francis" userId="bacbc4c7-fc84-4868-b145-d1a996a384b5" providerId="ADAL" clId="{331A2D65-AF73-407C-9E4A-2B7CE2C74FD0}" dt="2025-09-02T16:20:05.339" v="748" actId="27636"/>
          <ac:spMkLst>
            <pc:docMk/>
            <pc:sldMk cId="3127959686" sldId="266"/>
            <ac:spMk id="2" creationId="{F8468570-75DD-5751-E8FC-6EF6DFBBE55D}"/>
          </ac:spMkLst>
        </pc:spChg>
        <pc:spChg chg="mod">
          <ac:chgData name="Craner, Francis" userId="bacbc4c7-fc84-4868-b145-d1a996a384b5" providerId="ADAL" clId="{331A2D65-AF73-407C-9E4A-2B7CE2C74FD0}" dt="2025-09-02T16:22:18.671" v="915" actId="20577"/>
          <ac:spMkLst>
            <pc:docMk/>
            <pc:sldMk cId="3127959686" sldId="266"/>
            <ac:spMk id="3" creationId="{98F42E97-223E-B8DA-81DD-D2209595964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11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yworkday.com/wday/authgwy/bnl/login.htmld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nl.gov/emergency-services/emergency-management/files/pdf/emergbrochure.pdf" TargetMode="External"/><Relationship Id="rId2" Type="http://schemas.openxmlformats.org/officeDocument/2006/relationships/hyperlink" Target="https://intranet.bnl.gov/emergency-services/emergency-management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bnl.gov/emergency-services/emergency-management/hurricane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Arial"/>
              </a:rPr>
              <a:t>TAKE FIVE for Safety-</a:t>
            </a:r>
            <a:br>
              <a:rPr lang="en-US" dirty="0"/>
            </a:br>
            <a:r>
              <a:rPr lang="en-US" dirty="0">
                <a:cs typeface="Arial"/>
              </a:rPr>
              <a:t>Emergency Preparedness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September 2,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Frank Craner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356A8-217B-956F-32F2-841BBF4BA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 is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92466-3854-4F55-62BC-E6293B4AE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/>
            <a:r>
              <a:rPr lang="en-US" dirty="0"/>
              <a:t>It is imperative that everyone know their responsibilities and actions to take if an emergency occurs.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Brookhaven National Laboratory (BNL) Responsibilities:</a:t>
            </a:r>
          </a:p>
          <a:p>
            <a:pPr marL="685800" lvl="1" indent="-342900"/>
            <a:r>
              <a:rPr lang="en-US" dirty="0"/>
              <a:t>Testing emergency warning systems </a:t>
            </a:r>
          </a:p>
          <a:p>
            <a:pPr marL="685800" lvl="1" indent="-342900"/>
            <a:r>
              <a:rPr lang="en-US" dirty="0"/>
              <a:t>Holding annual site exercise </a:t>
            </a:r>
          </a:p>
          <a:p>
            <a:pPr marL="685800" lvl="1" indent="-342900"/>
            <a:r>
              <a:rPr lang="en-US" dirty="0"/>
              <a:t>Conducting emergency evacuation drills </a:t>
            </a:r>
          </a:p>
          <a:p>
            <a:pPr marL="685800" lvl="1" indent="-342900"/>
            <a:r>
              <a:rPr lang="en-US" dirty="0"/>
              <a:t>Maintaining an Emergency Operations Center </a:t>
            </a:r>
          </a:p>
          <a:p>
            <a:pPr marL="0" indent="0"/>
            <a:r>
              <a:rPr lang="en-US" dirty="0"/>
              <a:t>Responders are highly trained to: </a:t>
            </a:r>
          </a:p>
          <a:p>
            <a:pPr marL="685800" lvl="1" indent="-342900"/>
            <a:r>
              <a:rPr lang="en-US" dirty="0"/>
              <a:t>Take action quickly </a:t>
            </a:r>
          </a:p>
          <a:p>
            <a:pPr marL="685800" lvl="1" indent="-342900"/>
            <a:r>
              <a:rPr lang="en-US" dirty="0"/>
              <a:t>Communicate critical information </a:t>
            </a:r>
          </a:p>
          <a:p>
            <a:pPr marL="685800" lvl="1" indent="-342900"/>
            <a:r>
              <a:rPr lang="en-US" dirty="0"/>
              <a:t>Initiate appropriate response actions to the hazards presented by an emergency  </a:t>
            </a:r>
          </a:p>
          <a:p>
            <a:pPr marL="0" indent="0"/>
            <a:r>
              <a:rPr lang="en-US" dirty="0"/>
              <a:t>Everyone on site should be aware of some basic emergency response information and know what to do when they are instructed to take various actions.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E557D-28F0-FDB6-9AD3-07D73ADC69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155591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9417C-4BBA-E014-1BD7-53F87EBB1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Checklist of Important Information to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B95C7-448D-AB31-A531-A87770D8E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____Emergency phone numbers (x2222; 631-344-2222) </a:t>
            </a:r>
          </a:p>
          <a:p>
            <a:r>
              <a:rPr lang="en-US" dirty="0"/>
              <a:t>____Fire alarm pull-box locations </a:t>
            </a:r>
          </a:p>
          <a:p>
            <a:r>
              <a:rPr lang="en-US" dirty="0"/>
              <a:t>____Exits and assembly areas </a:t>
            </a:r>
          </a:p>
          <a:p>
            <a:r>
              <a:rPr lang="en-US" dirty="0"/>
              <a:t>____Shelter-in-place areas </a:t>
            </a:r>
          </a:p>
          <a:p>
            <a:r>
              <a:rPr lang="en-US" dirty="0"/>
              <a:t>____Fastest exit routes </a:t>
            </a:r>
          </a:p>
          <a:p>
            <a:r>
              <a:rPr lang="en-US" dirty="0"/>
              <a:t>____Local Emergency Coordinator (LEC) and alternate LEC </a:t>
            </a:r>
          </a:p>
          <a:p>
            <a:r>
              <a:rPr lang="en-US" dirty="0"/>
              <a:t>____Your building Local Emergency Plan </a:t>
            </a:r>
          </a:p>
          <a:p>
            <a:r>
              <a:rPr lang="en-US" dirty="0"/>
              <a:t>____Hazards within your building </a:t>
            </a:r>
          </a:p>
          <a:p>
            <a:r>
              <a:rPr lang="en-US" dirty="0"/>
              <a:t>____Protective Action Zones </a:t>
            </a:r>
          </a:p>
          <a:p>
            <a:r>
              <a:rPr lang="en-US" dirty="0"/>
              <a:t>____Site-wide warning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7B3A13-2F85-54E8-2294-4AA8B0EEFE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84340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E205A-9F2A-3773-E361-F1E3D7AE5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Continuous Sounding of Site Siren Instructions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8BCB7-2BE5-86BC-485D-F5E1EF7F6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b="1" dirty="0"/>
              <a:t>If you are in a building </a:t>
            </a:r>
            <a:r>
              <a:rPr lang="en-US" dirty="0"/>
              <a:t>when this siren sounds, proceed immediately to the Building Assembly Area and await instructions from your Local Emergency Coordinator.</a:t>
            </a:r>
          </a:p>
          <a:p>
            <a:pPr fontAlgn="base"/>
            <a:r>
              <a:rPr lang="en-US" b="1" dirty="0"/>
              <a:t>If you are in your car</a:t>
            </a:r>
            <a:r>
              <a:rPr lang="en-US" dirty="0"/>
              <a:t>, drive to the nearest building, locate the building assembly area, and follow instructions from the Local Emergency Coordinator.</a:t>
            </a:r>
          </a:p>
          <a:p>
            <a:pPr fontAlgn="base"/>
            <a:r>
              <a:rPr lang="en-US" b="1" dirty="0"/>
              <a:t>If you are walking outdoors</a:t>
            </a:r>
            <a:r>
              <a:rPr lang="en-US" dirty="0"/>
              <a:t>, proceed to the nearest building, locate the building assembly area, and follow instructions from the Local Emergency Coordinator.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321AA-75B9-3412-B4E1-7BBFAD6642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263522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575FD-A75A-4588-5B3E-1136F724D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Intermittent sounding of Site Siren 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36A31-DE0D-68C6-C5C2-C1866C81E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en-US" b="1" dirty="0"/>
              <a:t>Evacuate</a:t>
            </a:r>
            <a:r>
              <a:rPr lang="en-US" dirty="0"/>
              <a:t> the site immediately.</a:t>
            </a:r>
          </a:p>
          <a:p>
            <a:pPr fontAlgn="base"/>
            <a:endParaRPr lang="en-US" b="1" dirty="0"/>
          </a:p>
          <a:p>
            <a:pPr fontAlgn="base"/>
            <a:r>
              <a:rPr lang="en-US" b="1" dirty="0"/>
              <a:t>If you are in a building</a:t>
            </a:r>
            <a:r>
              <a:rPr lang="en-US" dirty="0"/>
              <a:t> when this siren sounds, follow instructions of Lab emergency forces on sequence and routes for evacuation through tone alert system and/or e-mail.</a:t>
            </a:r>
          </a:p>
          <a:p>
            <a:pPr fontAlgn="base"/>
            <a:r>
              <a:rPr lang="en-US" b="1" dirty="0"/>
              <a:t>If you are in your car</a:t>
            </a:r>
            <a:r>
              <a:rPr lang="en-US" dirty="0"/>
              <a:t>, follow instructions of Lab emergency forces personnel posted at roads and intersections.</a:t>
            </a:r>
          </a:p>
          <a:p>
            <a:pPr fontAlgn="base"/>
            <a:r>
              <a:rPr lang="en-US" b="1" dirty="0"/>
              <a:t>If you are walking outdoors</a:t>
            </a:r>
            <a:r>
              <a:rPr lang="en-US" dirty="0"/>
              <a:t>, proceed to your car or the nearest building and follow instructions of Lab emergency forces.</a:t>
            </a:r>
          </a:p>
          <a:p>
            <a:pPr fontAlgn="base"/>
            <a:r>
              <a:rPr lang="en-US" b="1" dirty="0"/>
              <a:t>If you are in the housing area</a:t>
            </a:r>
            <a:r>
              <a:rPr lang="en-US" dirty="0"/>
              <a:t>, proceed indoors, close all windows and doors, and await further instruction from the Laboratory emergency forces or housing personnel.</a:t>
            </a:r>
          </a:p>
          <a:p>
            <a:pPr fontAlgn="base"/>
            <a:r>
              <a:rPr lang="en-US" b="1" dirty="0"/>
              <a:t>If you have a child/children on the site</a:t>
            </a:r>
            <a:r>
              <a:rPr lang="en-US" dirty="0"/>
              <a:t> at the Child Development Center or Red School House pick up your child/children and proceed off site, following the instructions of posted Laboratory emergency forces personnel.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871103-CA1B-CA53-9E82-DFECAB9EA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737210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8CF47-5827-5388-4F99-D55ED8625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Emergency voice warnings heard on-site Instructions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156DF-DBD9-AB40-898C-AB57D8A0A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Follow all</a:t>
            </a:r>
            <a:r>
              <a:rPr lang="en-US" dirty="0"/>
              <a:t> voice commands heard over the labs emergency warning system.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Severe Weather Warning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Tornado Warning </a:t>
            </a:r>
            <a:r>
              <a:rPr lang="en-US" dirty="0" err="1"/>
              <a:t>Warning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Fire on Site Warning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Emergency on Site Warning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Security Alert Warning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C4B46-D4B7-6DAE-29D2-829C3D45BE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190318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68570-75DD-5751-E8FC-6EF6DFBBE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Emergency Mass Notification System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42E97-223E-B8DA-81DD-D22095959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Everbridge Emergency Mass Notification System will allow OEM to distribute emergency and non-emergency messages via email, text, cell, home, and office phones, and is similar to the "reverse 911" systems used by many local communities and school districts.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/>
              <a:t>Everbridge by default will try to send notifications to all BNL employee office extensions and email address' listed in Workday.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/>
              <a:t>For Everbridge to work, your contact information in Workday must be current.</a:t>
            </a:r>
          </a:p>
          <a:p>
            <a:pPr marL="685800" lvl="1" indent="-342900" fontAlgn="base"/>
            <a:r>
              <a:rPr lang="en-US" dirty="0"/>
              <a:t>Login into </a:t>
            </a:r>
            <a:r>
              <a:rPr lang="en-US" u="sng" dirty="0">
                <a:hlinkClick r:id="rId2"/>
              </a:rPr>
              <a:t>Workday</a:t>
            </a:r>
            <a:endParaRPr lang="en-US" u="sng" dirty="0"/>
          </a:p>
          <a:p>
            <a:pPr marL="685800" lvl="1" indent="-342900" fontAlgn="base"/>
            <a:r>
              <a:rPr lang="en-US" dirty="0"/>
              <a:t>Click &gt;View profile&gt;contact - review your details and make sure your email address and phone number information is accurate.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AE261-CC68-7C7D-677C-2C4B84B71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127959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40C03-FBAD-72D5-BBDE-7D8DAD323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Additional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D2650-5AAC-A325-C0B9-E72BED4CF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BNL Emergency Management Site: </a:t>
            </a:r>
            <a:r>
              <a:rPr lang="en-US" dirty="0">
                <a:hlinkClick r:id="rId2"/>
              </a:rPr>
              <a:t>BNL | Laboratory Protection Division | Emergency Management | Home</a:t>
            </a:r>
            <a:endParaRPr lang="en-US" dirty="0"/>
          </a:p>
          <a:p>
            <a:endParaRPr lang="en-US" dirty="0"/>
          </a:p>
          <a:p>
            <a:r>
              <a:rPr lang="en-US" dirty="0"/>
              <a:t>BNL Emergency Preparedness Quick Reference Guide: </a:t>
            </a:r>
            <a:r>
              <a:rPr lang="en-US" dirty="0">
                <a:hlinkClick r:id="rId3"/>
              </a:rPr>
              <a:t>emergbrochure.pdf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“Are you prepared?” site: </a:t>
            </a:r>
            <a:r>
              <a:rPr lang="en-US" dirty="0">
                <a:hlinkClick r:id="rId4"/>
              </a:rPr>
              <a:t>BNL | Laboratory Protection Division | Emergency Management | Hurricane Preparedness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4C658-B734-A252-F951-CD2D28176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840589425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BNL_PPT_Template_2021_Standard_Compressed (1)</Template>
  <TotalTime>19630</TotalTime>
  <Words>616</Words>
  <Application>Microsoft Office PowerPoint</Application>
  <PresentationFormat>On-screen Show (4:3)</PresentationFormat>
  <Paragraphs>66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BNL</vt:lpstr>
      <vt:lpstr>TAKE FIVE for Safety- Emergency Preparedness </vt:lpstr>
      <vt:lpstr>Preparation is Key</vt:lpstr>
      <vt:lpstr>Checklist of Important Information to Know</vt:lpstr>
      <vt:lpstr>Continuous Sounding of Site Siren Instructions </vt:lpstr>
      <vt:lpstr>Intermittent sounding of Site Siren  Instructions</vt:lpstr>
      <vt:lpstr>Emergency voice warnings heard on-site Instructions</vt:lpstr>
      <vt:lpstr>Emergency Mass Notification System </vt:lpstr>
      <vt:lpstr>For Additional Information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Craner, Francis</dc:creator>
  <cp:keywords/>
  <dc:description/>
  <cp:lastModifiedBy>Craner, Francis</cp:lastModifiedBy>
  <cp:revision>58</cp:revision>
  <cp:lastPrinted>2025-08-12T17:11:16Z</cp:lastPrinted>
  <dcterms:created xsi:type="dcterms:W3CDTF">2021-06-07T15:08:31Z</dcterms:created>
  <dcterms:modified xsi:type="dcterms:W3CDTF">2025-09-02T16:23:22Z</dcterms:modified>
  <cp:category/>
</cp:coreProperties>
</file>