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02,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J. Ritter/D.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MP7- RHIC support</a:t>
            </a:r>
          </a:p>
          <a:p>
            <a:pPr lvl="0"/>
            <a:r>
              <a:rPr lang="en-US" dirty="0"/>
              <a:t>  Running well</a:t>
            </a:r>
          </a:p>
          <a:p>
            <a:pPr lvl="0"/>
            <a:r>
              <a:rPr lang="en-US" dirty="0"/>
              <a:t> Au to AGS and NSRL over the weekend</a:t>
            </a:r>
          </a:p>
          <a:p>
            <a:pPr lvl="0"/>
            <a:r>
              <a:rPr lang="en-US" dirty="0"/>
              <a:t> GVM stability issues 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MP6 –External User</a:t>
            </a:r>
          </a:p>
          <a:p>
            <a:r>
              <a:rPr lang="en-US" dirty="0"/>
              <a:t>This  week  external users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 fontScale="92500" lnSpcReduction="10000"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 Worked on H intensity during last week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 after power repair , most of the system were restore on Saturday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Few issues were resolved  this morning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 Beam is available now</a:t>
            </a:r>
          </a:p>
          <a:p>
            <a:pPr marL="0" lvl="0" indent="0"/>
            <a:r>
              <a:rPr lang="en-US" sz="1900" dirty="0"/>
              <a:t> </a:t>
            </a:r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631038" y="3133635"/>
            <a:ext cx="210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dirty="0"/>
              <a:t> Si</a:t>
            </a:r>
            <a:r>
              <a:rPr lang="en-US" baseline="30000" dirty="0"/>
              <a:t>+11 </a:t>
            </a:r>
            <a:r>
              <a:rPr lang="en-US" dirty="0"/>
              <a:t>Ti</a:t>
            </a:r>
            <a:r>
              <a:rPr lang="en-US" baseline="30000" dirty="0"/>
              <a:t>+17, </a:t>
            </a:r>
            <a:r>
              <a:rPr lang="en-US" dirty="0"/>
              <a:t>Fe</a:t>
            </a:r>
            <a:r>
              <a:rPr lang="en-US" baseline="30000" dirty="0"/>
              <a:t>+20</a:t>
            </a:r>
            <a:r>
              <a:rPr lang="en-US" dirty="0"/>
              <a:t> ,Nb</a:t>
            </a:r>
            <a:r>
              <a:rPr lang="en-US" baseline="30000" dirty="0"/>
              <a:t>+23 </a:t>
            </a:r>
            <a:r>
              <a:rPr lang="en-US" dirty="0"/>
              <a:t>Ag</a:t>
            </a:r>
            <a:r>
              <a:rPr lang="en-US" baseline="30000" dirty="0"/>
              <a:t>+29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Au</a:t>
            </a:r>
            <a:r>
              <a:rPr lang="en-US" baseline="30000" dirty="0">
                <a:solidFill>
                  <a:srgbClr val="7030A0"/>
                </a:solidFill>
              </a:rPr>
              <a:t>+31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DF3277-2E78-5D2B-E74D-14FA098AE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434" y="2997075"/>
            <a:ext cx="5530741" cy="34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247933</TotalTime>
  <Words>140</Words>
  <Application>Microsoft Macintosh PowerPoint</Application>
  <PresentationFormat>On-screen Show (4:3)</PresentationFormat>
  <Paragraphs>32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BNL</vt:lpstr>
      <vt:lpstr>Preinjector Status</vt:lpstr>
      <vt:lpstr>Tandem </vt:lpstr>
      <vt:lpstr>EBIS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633</cp:revision>
  <dcterms:created xsi:type="dcterms:W3CDTF">2021-06-08T16:06:04Z</dcterms:created>
  <dcterms:modified xsi:type="dcterms:W3CDTF">2025-09-02T15:55:26Z</dcterms:modified>
  <cp:category/>
</cp:coreProperties>
</file>