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9/2/25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 September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 September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 September 2025</a:t>
            </a:r>
            <a:endParaRPr lang="en-US" dirty="0"/>
          </a:p>
        </p:txBody>
      </p:sp>
      <p:pic>
        <p:nvPicPr>
          <p:cNvPr id="3" name="Picture 2" descr="Timeline&#10;&#10;AI-generated content may be incorrect.">
            <a:extLst>
              <a:ext uri="{FF2B5EF4-FFF2-40B4-BE49-F238E27FC236}">
                <a16:creationId xmlns:a16="http://schemas.microsoft.com/office/drawing/2014/main" id="{F462EDE0-3AF5-D568-AD52-0ACACEFDB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686" y="1752600"/>
            <a:ext cx="7772400" cy="4485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 September 2025</a:t>
            </a:r>
            <a:endParaRPr lang="en-US" dirty="0"/>
          </a:p>
        </p:txBody>
      </p:sp>
      <p:pic>
        <p:nvPicPr>
          <p:cNvPr id="4" name="Picture 3" descr="Chart, bar chart&#10;&#10;AI-generated content may be incorrect.">
            <a:extLst>
              <a:ext uri="{FF2B5EF4-FFF2-40B4-BE49-F238E27FC236}">
                <a16:creationId xmlns:a16="http://schemas.microsoft.com/office/drawing/2014/main" id="{1A393D1E-BE4A-EB65-B40E-EA1F02D204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26605"/>
            <a:ext cx="7772400" cy="448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After Labor Day, NSRL will conduct 2 days of beam development working on protons from EBIS.  We will use atomic H, molecular H2, and Deuterons.</a:t>
            </a:r>
          </a:p>
          <a:p>
            <a:pPr marL="0" indent="0">
              <a:buNone/>
            </a:pPr>
            <a:r>
              <a:rPr lang="en-US" sz="1800" dirty="0"/>
              <a:t>The week ends with two days of Ti, Ag, and Bi for the RAD Team.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Next week the TRMC starts two weeks of 16-hour days beginning </a:t>
            </a:r>
          </a:p>
          <a:p>
            <a:pPr marL="0" indent="0">
              <a:buNone/>
            </a:pPr>
            <a:r>
              <a:rPr lang="en-US" sz="1800" dirty="0"/>
              <a:t>8 September through 20 September.  All will use heavy ions from EBIS.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 September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28341</TotalTime>
  <Words>102</Words>
  <Application>Microsoft Macintosh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220</cp:revision>
  <cp:lastPrinted>2014-07-18T19:14:13Z</cp:lastPrinted>
  <dcterms:created xsi:type="dcterms:W3CDTF">2010-12-02T21:18:56Z</dcterms:created>
  <dcterms:modified xsi:type="dcterms:W3CDTF">2025-09-02T17:21:46Z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