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004C8-4037-BB80-5A83-32377EAB9726}" v="137" dt="2025-09-02T13:15:51.775"/>
    <p1510:client id="{437EFDBA-389B-A619-7185-A69E1BC36DCB}" v="11" dt="2025-09-02T14:56:46.762"/>
    <p1510:client id="{47FFF0A3-A9C9-3821-24B5-E29A00550B1D}" v="57" dt="2025-09-02T13:06:31.679"/>
    <p1510:client id="{A4D04E19-EE5A-1160-4F7B-D248E6093EAA}" v="224" dt="2025-09-02T13:16:03.435"/>
    <p1510:client id="{F0268B89-EFD8-C317-403A-2427C570CCF1}" v="56" dt="2025-09-02T13:59:56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Dohyun" userId="S::dohkim@bnl.gov::ca9a7a97-d7ed-4620-a3a5-414b69b16ff0" providerId="AD" clId="Web-{1F34BF14-98E8-9090-23BD-22065A6294DF}"/>
    <pc:docChg chg="modSld">
      <pc:chgData name="Kim, Dohyun" userId="S::dohkim@bnl.gov::ca9a7a97-d7ed-4620-a3a5-414b69b16ff0" providerId="AD" clId="Web-{1F34BF14-98E8-9090-23BD-22065A6294DF}" dt="2025-08-05T15:20:52.379" v="41" actId="20577"/>
      <pc:docMkLst>
        <pc:docMk/>
      </pc:docMkLst>
      <pc:sldChg chg="modSp">
        <pc:chgData name="Kim, Dohyun" userId="S::dohkim@bnl.gov::ca9a7a97-d7ed-4620-a3a5-414b69b16ff0" providerId="AD" clId="Web-{1F34BF14-98E8-9090-23BD-22065A6294DF}" dt="2025-08-05T15:20:52.379" v="41" actId="20577"/>
        <pc:sldMkLst>
          <pc:docMk/>
          <pc:sldMk cId="2153847646" sldId="269"/>
        </pc:sldMkLst>
        <pc:spChg chg="mod">
          <ac:chgData name="Kim, Dohyun" userId="S::dohkim@bnl.gov::ca9a7a97-d7ed-4620-a3a5-414b69b16ff0" providerId="AD" clId="Web-{1F34BF14-98E8-9090-23BD-22065A6294DF}" dt="2025-08-05T15:20:52.379" v="41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O'Rourke, David" userId="S::dorourke@bnl.gov::7e0b71f8-2be3-4540-82c6-5498641b8926" providerId="AD" clId="Web-{A4D04E19-EE5A-1160-4F7B-D248E6093EAA}"/>
    <pc:docChg chg="modSld">
      <pc:chgData name="O'Rourke, David" userId="S::dorourke@bnl.gov::7e0b71f8-2be3-4540-82c6-5498641b8926" providerId="AD" clId="Web-{A4D04E19-EE5A-1160-4F7B-D248E6093EAA}" dt="2025-09-02T13:16:03.435" v="223" actId="20577"/>
      <pc:docMkLst>
        <pc:docMk/>
      </pc:docMkLst>
      <pc:sldChg chg="modSp">
        <pc:chgData name="O'Rourke, David" userId="S::dorourke@bnl.gov::7e0b71f8-2be3-4540-82c6-5498641b8926" providerId="AD" clId="Web-{A4D04E19-EE5A-1160-4F7B-D248E6093EAA}" dt="2025-09-02T13:16:03.435" v="223" actId="20577"/>
        <pc:sldMkLst>
          <pc:docMk/>
          <pc:sldMk cId="2153847646" sldId="269"/>
        </pc:sldMkLst>
        <pc:spChg chg="mod">
          <ac:chgData name="O'Rourke, David" userId="S::dorourke@bnl.gov::7e0b71f8-2be3-4540-82c6-5498641b8926" providerId="AD" clId="Web-{A4D04E19-EE5A-1160-4F7B-D248E6093EAA}" dt="2025-09-02T13:16:03.435" v="223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Chelminski, Henryk" userId="S::hchelminski@bnl.gov::2edca253-6a1a-4466-97f2-3171e43adf33" providerId="AD" clId="Web-{35F6002E-FB85-4FCD-F47A-BDBA50D66159}"/>
    <pc:docChg chg="modSld">
      <pc:chgData name="Chelminski, Henryk" userId="S::hchelminski@bnl.gov::2edca253-6a1a-4466-97f2-3171e43adf33" providerId="AD" clId="Web-{35F6002E-FB85-4FCD-F47A-BDBA50D66159}" dt="2025-08-12T13:05:50.593" v="16" actId="20577"/>
      <pc:docMkLst>
        <pc:docMk/>
      </pc:docMkLst>
      <pc:sldChg chg="modSp">
        <pc:chgData name="Chelminski, Henryk" userId="S::hchelminski@bnl.gov::2edca253-6a1a-4466-97f2-3171e43adf33" providerId="AD" clId="Web-{35F6002E-FB85-4FCD-F47A-BDBA50D66159}" dt="2025-08-12T13:05:50.593" v="16" actId="20577"/>
        <pc:sldMkLst>
          <pc:docMk/>
          <pc:sldMk cId="3874942562" sldId="265"/>
        </pc:sldMkLst>
        <pc:spChg chg="mod">
          <ac:chgData name="Chelminski, Henryk" userId="S::hchelminski@bnl.gov::2edca253-6a1a-4466-97f2-3171e43adf33" providerId="AD" clId="Web-{35F6002E-FB85-4FCD-F47A-BDBA50D66159}" dt="2025-08-12T13:05:50.593" v="16" actId="20577"/>
          <ac:spMkLst>
            <pc:docMk/>
            <pc:sldMk cId="3874942562" sldId="265"/>
            <ac:spMk id="5" creationId="{64C66563-3370-4C2E-A1F4-C02A337C78CD}"/>
          </ac:spMkLst>
        </pc:spChg>
      </pc:sldChg>
    </pc:docChg>
  </pc:docChgLst>
  <pc:docChgLst>
    <pc:chgData name="O'Rourke, David" userId="7e0b71f8-2be3-4540-82c6-5498641b8926" providerId="ADAL" clId="{4E4007BD-D0B7-4457-A2FF-B24AD3696C12}"/>
    <pc:docChg chg="custSel modSld">
      <pc:chgData name="O'Rourke, David" userId="7e0b71f8-2be3-4540-82c6-5498641b8926" providerId="ADAL" clId="{4E4007BD-D0B7-4457-A2FF-B24AD3696C12}" dt="2025-08-12T15:01:18.853" v="270" actId="6549"/>
      <pc:docMkLst>
        <pc:docMk/>
      </pc:docMkLst>
      <pc:sldChg chg="modSp mod">
        <pc:chgData name="O'Rourke, David" userId="7e0b71f8-2be3-4540-82c6-5498641b8926" providerId="ADAL" clId="{4E4007BD-D0B7-4457-A2FF-B24AD3696C12}" dt="2025-08-12T15:01:18.853" v="270" actId="6549"/>
        <pc:sldMkLst>
          <pc:docMk/>
          <pc:sldMk cId="2153847646" sldId="269"/>
        </pc:sldMkLst>
        <pc:spChg chg="mod">
          <ac:chgData name="O'Rourke, David" userId="7e0b71f8-2be3-4540-82c6-5498641b8926" providerId="ADAL" clId="{4E4007BD-D0B7-4457-A2FF-B24AD3696C12}" dt="2025-08-12T15:01:18.853" v="270" actId="6549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Trojanowski, Tyler" userId="S::ttrojanow@bnl.gov::32a7e002-7f29-4dfd-9317-a20849cb8534" providerId="AD" clId="Web-{94B6C020-BB82-53D6-5C88-AF57D234E5B0}"/>
    <pc:docChg chg="modSld">
      <pc:chgData name="Trojanowski, Tyler" userId="S::ttrojanow@bnl.gov::32a7e002-7f29-4dfd-9317-a20849cb8534" providerId="AD" clId="Web-{94B6C020-BB82-53D6-5C88-AF57D234E5B0}" dt="2025-08-05T12:55:46.360" v="212" actId="20577"/>
      <pc:docMkLst>
        <pc:docMk/>
      </pc:docMkLst>
      <pc:sldChg chg="modSp">
        <pc:chgData name="Trojanowski, Tyler" userId="S::ttrojanow@bnl.gov::32a7e002-7f29-4dfd-9317-a20849cb8534" providerId="AD" clId="Web-{94B6C020-BB82-53D6-5C88-AF57D234E5B0}" dt="2025-08-05T12:55:46.360" v="212" actId="20577"/>
        <pc:sldMkLst>
          <pc:docMk/>
          <pc:sldMk cId="2153847646" sldId="269"/>
        </pc:sldMkLst>
        <pc:spChg chg="mod">
          <ac:chgData name="Trojanowski, Tyler" userId="S::ttrojanow@bnl.gov::32a7e002-7f29-4dfd-9317-a20849cb8534" providerId="AD" clId="Web-{94B6C020-BB82-53D6-5C88-AF57D234E5B0}" dt="2025-08-05T12:55:46.360" v="212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Davis, Mark" userId="9a6131bc-6c0c-40a5-9d52-81cf80a29bbd" providerId="ADAL" clId="{763A07A8-67EA-4D2E-87DF-21901E4A648F}"/>
    <pc:docChg chg="custSel modSld">
      <pc:chgData name="Davis, Mark" userId="9a6131bc-6c0c-40a5-9d52-81cf80a29bbd" providerId="ADAL" clId="{763A07A8-67EA-4D2E-87DF-21901E4A648F}" dt="2025-07-22T14:00:21.976" v="639" actId="14100"/>
      <pc:docMkLst>
        <pc:docMk/>
      </pc:docMkLst>
    </pc:docChg>
  </pc:docChgLst>
  <pc:docChgLst>
    <pc:chgData name="Trojanowski, Tyler" userId="S::ttrojanow@bnl.gov::32a7e002-7f29-4dfd-9317-a20849cb8534" providerId="AD" clId="Web-{79E5E54B-E282-C6E3-9A2C-BE02F5CA1273}"/>
    <pc:docChg chg="modSld">
      <pc:chgData name="Trojanowski, Tyler" userId="S::ttrojanow@bnl.gov::32a7e002-7f29-4dfd-9317-a20849cb8534" providerId="AD" clId="Web-{79E5E54B-E282-C6E3-9A2C-BE02F5CA1273}" dt="2025-07-22T13:10:53.288" v="133" actId="20577"/>
      <pc:docMkLst>
        <pc:docMk/>
      </pc:docMkLst>
    </pc:docChg>
  </pc:docChgLst>
  <pc:docChgLst>
    <pc:chgData name="Vitkun, Christopher" userId="S::cvitkun@bnl.gov::fd18b3ba-d4f3-4061-a886-3d3180e34b56" providerId="AD" clId="Web-{B718772D-87F4-84AD-D4A5-DC59EB5E8388}"/>
    <pc:docChg chg="modSld">
      <pc:chgData name="Vitkun, Christopher" userId="S::cvitkun@bnl.gov::fd18b3ba-d4f3-4061-a886-3d3180e34b56" providerId="AD" clId="Web-{B718772D-87F4-84AD-D4A5-DC59EB5E8388}" dt="2025-07-22T13:31:19.778" v="21" actId="20577"/>
      <pc:docMkLst>
        <pc:docMk/>
      </pc:docMkLst>
      <pc:sldChg chg="modSp">
        <pc:chgData name="Vitkun, Christopher" userId="S::cvitkun@bnl.gov::fd18b3ba-d4f3-4061-a886-3d3180e34b56" providerId="AD" clId="Web-{B718772D-87F4-84AD-D4A5-DC59EB5E8388}" dt="2025-07-22T13:31:19.778" v="21" actId="20577"/>
        <pc:sldMkLst>
          <pc:docMk/>
          <pc:sldMk cId="327739196" sldId="263"/>
        </pc:sldMkLst>
      </pc:sldChg>
    </pc:docChg>
  </pc:docChgLst>
  <pc:docChgLst>
    <pc:chgData name="Vitkun, Christopher" userId="S::cvitkun@bnl.gov::fd18b3ba-d4f3-4061-a886-3d3180e34b56" providerId="AD" clId="Web-{37788405-FC50-FA0E-B57B-7061612AB6F3}"/>
    <pc:docChg chg="modSld">
      <pc:chgData name="Vitkun, Christopher" userId="S::cvitkun@bnl.gov::fd18b3ba-d4f3-4061-a886-3d3180e34b56" providerId="AD" clId="Web-{37788405-FC50-FA0E-B57B-7061612AB6F3}" dt="2025-08-12T12:58:34.321" v="49" actId="20577"/>
      <pc:docMkLst>
        <pc:docMk/>
      </pc:docMkLst>
      <pc:sldChg chg="modSp">
        <pc:chgData name="Vitkun, Christopher" userId="S::cvitkun@bnl.gov::fd18b3ba-d4f3-4061-a886-3d3180e34b56" providerId="AD" clId="Web-{37788405-FC50-FA0E-B57B-7061612AB6F3}" dt="2025-08-12T12:58:34.321" v="49" actId="20577"/>
        <pc:sldMkLst>
          <pc:docMk/>
          <pc:sldMk cId="327739196" sldId="263"/>
        </pc:sldMkLst>
        <pc:spChg chg="mod">
          <ac:chgData name="Vitkun, Christopher" userId="S::cvitkun@bnl.gov::fd18b3ba-d4f3-4061-a886-3d3180e34b56" providerId="AD" clId="Web-{37788405-FC50-FA0E-B57B-7061612AB6F3}" dt="2025-08-12T12:58:34.321" v="49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  <pc:docChgLst>
    <pc:chgData name="Kim, Dohyun" userId="S::dohkim@bnl.gov::ca9a7a97-d7ed-4620-a3a5-414b69b16ff0" providerId="AD" clId="Web-{F81775B2-063B-942E-9C3F-7799720446E4}"/>
    <pc:docChg chg="modSld">
      <pc:chgData name="Kim, Dohyun" userId="S::dohkim@bnl.gov::ca9a7a97-d7ed-4620-a3a5-414b69b16ff0" providerId="AD" clId="Web-{F81775B2-063B-942E-9C3F-7799720446E4}" dt="2025-07-22T15:42:20.808" v="0"/>
      <pc:docMkLst>
        <pc:docMk/>
      </pc:docMkLst>
      <pc:sldChg chg="delSp">
        <pc:chgData name="Kim, Dohyun" userId="S::dohkim@bnl.gov::ca9a7a97-d7ed-4620-a3a5-414b69b16ff0" providerId="AD" clId="Web-{F81775B2-063B-942E-9C3F-7799720446E4}" dt="2025-07-22T15:42:20.808" v="0"/>
        <pc:sldMkLst>
          <pc:docMk/>
          <pc:sldMk cId="2153847646" sldId="269"/>
        </pc:sldMkLst>
      </pc:sldChg>
    </pc:docChg>
  </pc:docChgLst>
  <pc:docChgLst>
    <pc:chgData name="Kim, Dohyun" userId="S::dohkim@bnl.gov::ca9a7a97-d7ed-4620-a3a5-414b69b16ff0" providerId="AD" clId="Web-{0DD8F921-219B-3023-097B-DAC9B1709281}"/>
    <pc:docChg chg="modSld">
      <pc:chgData name="Kim, Dohyun" userId="S::dohkim@bnl.gov::ca9a7a97-d7ed-4620-a3a5-414b69b16ff0" providerId="AD" clId="Web-{0DD8F921-219B-3023-097B-DAC9B1709281}" dt="2025-08-19T17:15:00.514" v="1" actId="20577"/>
      <pc:docMkLst>
        <pc:docMk/>
      </pc:docMkLst>
      <pc:sldChg chg="modSp">
        <pc:chgData name="Kim, Dohyun" userId="S::dohkim@bnl.gov::ca9a7a97-d7ed-4620-a3a5-414b69b16ff0" providerId="AD" clId="Web-{0DD8F921-219B-3023-097B-DAC9B1709281}" dt="2025-08-19T17:15:00.514" v="1" actId="20577"/>
        <pc:sldMkLst>
          <pc:docMk/>
          <pc:sldMk cId="327739196" sldId="263"/>
        </pc:sldMkLst>
        <pc:spChg chg="mod">
          <ac:chgData name="Kim, Dohyun" userId="S::dohkim@bnl.gov::ca9a7a97-d7ed-4620-a3a5-414b69b16ff0" providerId="AD" clId="Web-{0DD8F921-219B-3023-097B-DAC9B1709281}" dt="2025-08-19T17:15:00.514" v="1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  <pc:docChgLst>
    <pc:chgData name="Kim, Dohyun" userId="S::dohkim@bnl.gov::ca9a7a97-d7ed-4620-a3a5-414b69b16ff0" providerId="AD" clId="Web-{437EFDBA-389B-A619-7185-A69E1BC36DCB}"/>
    <pc:docChg chg="modSld">
      <pc:chgData name="Kim, Dohyun" userId="S::dohkim@bnl.gov::ca9a7a97-d7ed-4620-a3a5-414b69b16ff0" providerId="AD" clId="Web-{437EFDBA-389B-A619-7185-A69E1BC36DCB}" dt="2025-09-02T14:56:46.762" v="10" actId="20577"/>
      <pc:docMkLst>
        <pc:docMk/>
      </pc:docMkLst>
      <pc:sldChg chg="modSp">
        <pc:chgData name="Kim, Dohyun" userId="S::dohkim@bnl.gov::ca9a7a97-d7ed-4620-a3a5-414b69b16ff0" providerId="AD" clId="Web-{437EFDBA-389B-A619-7185-A69E1BC36DCB}" dt="2025-09-02T14:56:46.762" v="10" actId="20577"/>
        <pc:sldMkLst>
          <pc:docMk/>
          <pc:sldMk cId="2153847646" sldId="269"/>
        </pc:sldMkLst>
        <pc:spChg chg="mod">
          <ac:chgData name="Kim, Dohyun" userId="S::dohkim@bnl.gov::ca9a7a97-d7ed-4620-a3a5-414b69b16ff0" providerId="AD" clId="Web-{437EFDBA-389B-A619-7185-A69E1BC36DCB}" dt="2025-09-02T14:56:46.762" v="10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O'Rourke, David" userId="S::dorourke@bnl.gov::7e0b71f8-2be3-4540-82c6-5498641b8926" providerId="AD" clId="Web-{F9937753-A11C-31BA-F2E6-B04A34215016}"/>
    <pc:docChg chg="modSld">
      <pc:chgData name="O'Rourke, David" userId="S::dorourke@bnl.gov::7e0b71f8-2be3-4540-82c6-5498641b8926" providerId="AD" clId="Web-{F9937753-A11C-31BA-F2E6-B04A34215016}" dt="2025-08-05T13:26:37.973" v="438" actId="20577"/>
      <pc:docMkLst>
        <pc:docMk/>
      </pc:docMkLst>
      <pc:sldChg chg="modSp">
        <pc:chgData name="O'Rourke, David" userId="S::dorourke@bnl.gov::7e0b71f8-2be3-4540-82c6-5498641b8926" providerId="AD" clId="Web-{F9937753-A11C-31BA-F2E6-B04A34215016}" dt="2025-08-05T13:26:37.973" v="438" actId="20577"/>
        <pc:sldMkLst>
          <pc:docMk/>
          <pc:sldMk cId="2153847646" sldId="269"/>
        </pc:sldMkLst>
        <pc:spChg chg="mod">
          <ac:chgData name="O'Rourke, David" userId="S::dorourke@bnl.gov::7e0b71f8-2be3-4540-82c6-5498641b8926" providerId="AD" clId="Web-{F9937753-A11C-31BA-F2E6-B04A34215016}" dt="2025-08-05T13:26:37.973" v="438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O'Rourke, David" userId="S::dorourke@bnl.gov::7e0b71f8-2be3-4540-82c6-5498641b8926" providerId="AD" clId="Web-{9480A5B0-3E99-4E7B-E6AF-9196B6583B66}"/>
    <pc:docChg chg="modSld">
      <pc:chgData name="O'Rourke, David" userId="S::dorourke@bnl.gov::7e0b71f8-2be3-4540-82c6-5498641b8926" providerId="AD" clId="Web-{9480A5B0-3E99-4E7B-E6AF-9196B6583B66}" dt="2025-08-05T15:20:56.875" v="3" actId="20577"/>
      <pc:docMkLst>
        <pc:docMk/>
      </pc:docMkLst>
      <pc:sldChg chg="modSp">
        <pc:chgData name="O'Rourke, David" userId="S::dorourke@bnl.gov::7e0b71f8-2be3-4540-82c6-5498641b8926" providerId="AD" clId="Web-{9480A5B0-3E99-4E7B-E6AF-9196B6583B66}" dt="2025-08-05T15:20:56.875" v="3" actId="20577"/>
        <pc:sldMkLst>
          <pc:docMk/>
          <pc:sldMk cId="2153847646" sldId="269"/>
        </pc:sldMkLst>
        <pc:spChg chg="mod">
          <ac:chgData name="O'Rourke, David" userId="S::dorourke@bnl.gov::7e0b71f8-2be3-4540-82c6-5498641b8926" providerId="AD" clId="Web-{9480A5B0-3E99-4E7B-E6AF-9196B6583B66}" dt="2025-08-05T15:20:56.875" v="3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Kim, Dohyun" userId="S::dohkim@bnl.gov::ca9a7a97-d7ed-4620-a3a5-414b69b16ff0" providerId="AD" clId="Web-{242CDDE9-FEEF-11D4-DCA6-DAF3D19EDCCB}"/>
    <pc:docChg chg="modSld">
      <pc:chgData name="Kim, Dohyun" userId="S::dohkim@bnl.gov::ca9a7a97-d7ed-4620-a3a5-414b69b16ff0" providerId="AD" clId="Web-{242CDDE9-FEEF-11D4-DCA6-DAF3D19EDCCB}" dt="2025-07-29T17:15:53.335" v="7" actId="20577"/>
      <pc:docMkLst>
        <pc:docMk/>
      </pc:docMkLst>
    </pc:docChg>
  </pc:docChgLst>
  <pc:docChgLst>
    <pc:chgData name="Chelminski, Henryk" userId="S::hchelminski@bnl.gov::2edca253-6a1a-4466-97f2-3171e43adf33" providerId="AD" clId="Web-{47FFF0A3-A9C9-3821-24B5-E29A00550B1D}"/>
    <pc:docChg chg="modSld">
      <pc:chgData name="Chelminski, Henryk" userId="S::hchelminski@bnl.gov::2edca253-6a1a-4466-97f2-3171e43adf33" providerId="AD" clId="Web-{47FFF0A3-A9C9-3821-24B5-E29A00550B1D}" dt="2025-09-02T13:06:31.679" v="56" actId="20577"/>
      <pc:docMkLst>
        <pc:docMk/>
      </pc:docMkLst>
      <pc:sldChg chg="modSp">
        <pc:chgData name="Chelminski, Henryk" userId="S::hchelminski@bnl.gov::2edca253-6a1a-4466-97f2-3171e43adf33" providerId="AD" clId="Web-{47FFF0A3-A9C9-3821-24B5-E29A00550B1D}" dt="2025-09-02T13:06:31.679" v="56" actId="20577"/>
        <pc:sldMkLst>
          <pc:docMk/>
          <pc:sldMk cId="3874942562" sldId="265"/>
        </pc:sldMkLst>
        <pc:spChg chg="mod">
          <ac:chgData name="Chelminski, Henryk" userId="S::hchelminski@bnl.gov::2edca253-6a1a-4466-97f2-3171e43adf33" providerId="AD" clId="Web-{47FFF0A3-A9C9-3821-24B5-E29A00550B1D}" dt="2025-09-02T13:06:31.679" v="56" actId="20577"/>
          <ac:spMkLst>
            <pc:docMk/>
            <pc:sldMk cId="3874942562" sldId="265"/>
            <ac:spMk id="5" creationId="{64C66563-3370-4C2E-A1F4-C02A337C78CD}"/>
          </ac:spMkLst>
        </pc:spChg>
      </pc:sldChg>
    </pc:docChg>
  </pc:docChgLst>
  <pc:docChgLst>
    <pc:chgData name="Vitkun, Christopher" userId="S::cvitkun@bnl.gov::fd18b3ba-d4f3-4061-a886-3d3180e34b56" providerId="AD" clId="Web-{9A76B037-0B1A-088B-7D00-5B5E090655A0}"/>
    <pc:docChg chg="modSld">
      <pc:chgData name="Vitkun, Christopher" userId="S::cvitkun@bnl.gov::fd18b3ba-d4f3-4061-a886-3d3180e34b56" providerId="AD" clId="Web-{9A76B037-0B1A-088B-7D00-5B5E090655A0}" dt="2025-08-05T13:44:48.624" v="38" actId="20577"/>
      <pc:docMkLst>
        <pc:docMk/>
      </pc:docMkLst>
      <pc:sldChg chg="modSp">
        <pc:chgData name="Vitkun, Christopher" userId="S::cvitkun@bnl.gov::fd18b3ba-d4f3-4061-a886-3d3180e34b56" providerId="AD" clId="Web-{9A76B037-0B1A-088B-7D00-5B5E090655A0}" dt="2025-08-05T13:44:48.624" v="38" actId="20577"/>
        <pc:sldMkLst>
          <pc:docMk/>
          <pc:sldMk cId="327739196" sldId="263"/>
        </pc:sldMkLst>
        <pc:spChg chg="mod">
          <ac:chgData name="Vitkun, Christopher" userId="S::cvitkun@bnl.gov::fd18b3ba-d4f3-4061-a886-3d3180e34b56" providerId="AD" clId="Web-{9A76B037-0B1A-088B-7D00-5B5E090655A0}" dt="2025-08-05T13:44:48.624" v="38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  <pc:docChgLst>
    <pc:chgData name="Trojanowski, Tyler" userId="S::ttrojanow@bnl.gov::32a7e002-7f29-4dfd-9317-a20849cb8534" providerId="AD" clId="Web-{BF41F4B0-A143-D206-2B42-1133D11B1814}"/>
    <pc:docChg chg="modSld">
      <pc:chgData name="Trojanowski, Tyler" userId="S::ttrojanow@bnl.gov::32a7e002-7f29-4dfd-9317-a20849cb8534" providerId="AD" clId="Web-{BF41F4B0-A143-D206-2B42-1133D11B1814}" dt="2025-08-26T13:14:29.163" v="259" actId="20577"/>
      <pc:docMkLst>
        <pc:docMk/>
      </pc:docMkLst>
      <pc:sldChg chg="modSp">
        <pc:chgData name="Trojanowski, Tyler" userId="S::ttrojanow@bnl.gov::32a7e002-7f29-4dfd-9317-a20849cb8534" providerId="AD" clId="Web-{BF41F4B0-A143-D206-2B42-1133D11B1814}" dt="2025-08-26T13:14:29.163" v="259" actId="20577"/>
        <pc:sldMkLst>
          <pc:docMk/>
          <pc:sldMk cId="2153847646" sldId="269"/>
        </pc:sldMkLst>
        <pc:spChg chg="mod">
          <ac:chgData name="Trojanowski, Tyler" userId="S::ttrojanow@bnl.gov::32a7e002-7f29-4dfd-9317-a20849cb8534" providerId="AD" clId="Web-{BF41F4B0-A143-D206-2B42-1133D11B1814}" dt="2025-08-26T13:14:29.163" v="259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Trojanowski, Tyler" userId="S::ttrojanow@bnl.gov::32a7e002-7f29-4dfd-9317-a20849cb8534" providerId="AD" clId="Web-{378004C8-4037-BB80-5A83-32377EAB9726}"/>
    <pc:docChg chg="modSld">
      <pc:chgData name="Trojanowski, Tyler" userId="S::ttrojanow@bnl.gov::32a7e002-7f29-4dfd-9317-a20849cb8534" providerId="AD" clId="Web-{378004C8-4037-BB80-5A83-32377EAB9726}" dt="2025-09-02T13:15:51.775" v="136" actId="20577"/>
      <pc:docMkLst>
        <pc:docMk/>
      </pc:docMkLst>
    </pc:docChg>
  </pc:docChgLst>
  <pc:docChgLst>
    <pc:chgData name="O'Rourke, David" userId="S::dorourke@bnl.gov::7e0b71f8-2be3-4540-82c6-5498641b8926" providerId="AD" clId="Web-{0E7D9FB2-A301-73AE-53EF-0FDF481C80F0}"/>
    <pc:docChg chg="modSld">
      <pc:chgData name="O'Rourke, David" userId="S::dorourke@bnl.gov::7e0b71f8-2be3-4540-82c6-5498641b8926" providerId="AD" clId="Web-{0E7D9FB2-A301-73AE-53EF-0FDF481C80F0}" dt="2025-07-22T13:37:19.907" v="239" actId="20577"/>
      <pc:docMkLst>
        <pc:docMk/>
      </pc:docMkLst>
    </pc:docChg>
  </pc:docChgLst>
  <pc:docChgLst>
    <pc:chgData name="Davis, Mark" userId="9a6131bc-6c0c-40a5-9d52-81cf80a29bbd" providerId="ADAL" clId="{626946B9-6D74-4FC3-9F46-109746E5A27C}"/>
    <pc:docChg chg="modSld">
      <pc:chgData name="Davis, Mark" userId="9a6131bc-6c0c-40a5-9d52-81cf80a29bbd" providerId="ADAL" clId="{626946B9-6D74-4FC3-9F46-109746E5A27C}" dt="2025-07-29T15:31:42.034" v="6" actId="6549"/>
      <pc:docMkLst>
        <pc:docMk/>
      </pc:docMkLst>
    </pc:docChg>
  </pc:docChgLst>
  <pc:docChgLst>
    <pc:chgData name="Kim, Dohyun" userId="S::dohkim@bnl.gov::ca9a7a97-d7ed-4620-a3a5-414b69b16ff0" providerId="AD" clId="Web-{5EB92F7E-BC0D-4B4F-3D40-1D60DA604729}"/>
    <pc:docChg chg="modSld">
      <pc:chgData name="Kim, Dohyun" userId="S::dohkim@bnl.gov::ca9a7a97-d7ed-4620-a3a5-414b69b16ff0" providerId="AD" clId="Web-{5EB92F7E-BC0D-4B4F-3D40-1D60DA604729}" dt="2025-08-26T15:32:34.734" v="11" actId="20577"/>
      <pc:docMkLst>
        <pc:docMk/>
      </pc:docMkLst>
    </pc:docChg>
  </pc:docChgLst>
  <pc:docChgLst>
    <pc:chgData name="O'Rourke, David" userId="S::dorourke@bnl.gov::7e0b71f8-2be3-4540-82c6-5498641b8926" providerId="AD" clId="Web-{C5FA4A6C-9256-F201-DC2E-F945D6DB24B8}"/>
    <pc:docChg chg="modSld">
      <pc:chgData name="O'Rourke, David" userId="S::dorourke@bnl.gov::7e0b71f8-2be3-4540-82c6-5498641b8926" providerId="AD" clId="Web-{C5FA4A6C-9256-F201-DC2E-F945D6DB24B8}" dt="2025-08-19T13:29:04.750" v="365" actId="20577"/>
      <pc:docMkLst>
        <pc:docMk/>
      </pc:docMkLst>
    </pc:docChg>
  </pc:docChgLst>
  <pc:docChgLst>
    <pc:chgData name="Davis, Mark" userId="9a6131bc-6c0c-40a5-9d52-81cf80a29bbd" providerId="ADAL" clId="{316F2C52-A3C8-469A-936B-D8A88402D539}"/>
    <pc:docChg chg="modSld">
      <pc:chgData name="Davis, Mark" userId="9a6131bc-6c0c-40a5-9d52-81cf80a29bbd" providerId="ADAL" clId="{316F2C52-A3C8-469A-936B-D8A88402D539}" dt="2025-08-26T15:26:57.972" v="0" actId="207"/>
      <pc:docMkLst>
        <pc:docMk/>
      </pc:docMkLst>
    </pc:docChg>
  </pc:docChgLst>
  <pc:docChgLst>
    <pc:chgData name="O'Rourke, David" userId="S::dorourke@bnl.gov::7e0b71f8-2be3-4540-82c6-5498641b8926" providerId="AD" clId="Web-{D681DF11-BD0C-FE9E-1CBC-F3E52DF780D1}"/>
    <pc:docChg chg="modSld">
      <pc:chgData name="O'Rourke, David" userId="S::dorourke@bnl.gov::7e0b71f8-2be3-4540-82c6-5498641b8926" providerId="AD" clId="Web-{D681DF11-BD0C-FE9E-1CBC-F3E52DF780D1}" dt="2025-07-29T13:12:46.989" v="233" actId="20577"/>
      <pc:docMkLst>
        <pc:docMk/>
      </pc:docMkLst>
    </pc:docChg>
  </pc:docChgLst>
  <pc:docChgLst>
    <pc:chgData name="Chelminski, Henryk" userId="S::hchelminski@bnl.gov::2edca253-6a1a-4466-97f2-3171e43adf33" providerId="AD" clId="Web-{837FA2E0-9F4E-3512-62C6-E34690A8E081}"/>
    <pc:docChg chg="modSld">
      <pc:chgData name="Chelminski, Henryk" userId="S::hchelminski@bnl.gov::2edca253-6a1a-4466-97f2-3171e43adf33" providerId="AD" clId="Web-{837FA2E0-9F4E-3512-62C6-E34690A8E081}" dt="2025-07-22T13:07:00.398" v="45" actId="20577"/>
      <pc:docMkLst>
        <pc:docMk/>
      </pc:docMkLst>
      <pc:sldChg chg="modSp">
        <pc:chgData name="Chelminski, Henryk" userId="S::hchelminski@bnl.gov::2edca253-6a1a-4466-97f2-3171e43adf33" providerId="AD" clId="Web-{837FA2E0-9F4E-3512-62C6-E34690A8E081}" dt="2025-07-22T13:07:00.398" v="45" actId="20577"/>
        <pc:sldMkLst>
          <pc:docMk/>
          <pc:sldMk cId="3874942562" sldId="265"/>
        </pc:sldMkLst>
      </pc:sldChg>
    </pc:docChg>
  </pc:docChgLst>
  <pc:docChgLst>
    <pc:chgData name="Vitkun, Christopher" userId="S::cvitkun@bnl.gov::fd18b3ba-d4f3-4061-a886-3d3180e34b56" providerId="AD" clId="Web-{0D5C660C-4BCF-8DD8-5B46-4C2018532343}"/>
    <pc:docChg chg="modSld">
      <pc:chgData name="Vitkun, Christopher" userId="S::cvitkun@bnl.gov::fd18b3ba-d4f3-4061-a886-3d3180e34b56" providerId="AD" clId="Web-{0D5C660C-4BCF-8DD8-5B46-4C2018532343}" dt="2025-08-19T13:04:03.255" v="37" actId="20577"/>
      <pc:docMkLst>
        <pc:docMk/>
      </pc:docMkLst>
      <pc:sldChg chg="modSp">
        <pc:chgData name="Vitkun, Christopher" userId="S::cvitkun@bnl.gov::fd18b3ba-d4f3-4061-a886-3d3180e34b56" providerId="AD" clId="Web-{0D5C660C-4BCF-8DD8-5B46-4C2018532343}" dt="2025-08-19T13:04:03.255" v="37" actId="20577"/>
        <pc:sldMkLst>
          <pc:docMk/>
          <pc:sldMk cId="327739196" sldId="263"/>
        </pc:sldMkLst>
        <pc:spChg chg="mod">
          <ac:chgData name="Vitkun, Christopher" userId="S::cvitkun@bnl.gov::fd18b3ba-d4f3-4061-a886-3d3180e34b56" providerId="AD" clId="Web-{0D5C660C-4BCF-8DD8-5B46-4C2018532343}" dt="2025-08-19T13:04:03.255" v="37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  <pc:docChgLst>
    <pc:chgData name="Vitkun, Christopher" userId="S::cvitkun@bnl.gov::fd18b3ba-d4f3-4061-a886-3d3180e34b56" providerId="AD" clId="Web-{5B614638-A1E9-2E0F-5F0C-E8C81F299209}"/>
    <pc:docChg chg="modSld">
      <pc:chgData name="Vitkun, Christopher" userId="S::cvitkun@bnl.gov::fd18b3ba-d4f3-4061-a886-3d3180e34b56" providerId="AD" clId="Web-{5B614638-A1E9-2E0F-5F0C-E8C81F299209}" dt="2025-08-26T12:45:38.349" v="4" actId="20577"/>
      <pc:docMkLst>
        <pc:docMk/>
      </pc:docMkLst>
      <pc:sldChg chg="modSp">
        <pc:chgData name="Vitkun, Christopher" userId="S::cvitkun@bnl.gov::fd18b3ba-d4f3-4061-a886-3d3180e34b56" providerId="AD" clId="Web-{5B614638-A1E9-2E0F-5F0C-E8C81F299209}" dt="2025-08-26T12:45:38.349" v="4" actId="20577"/>
        <pc:sldMkLst>
          <pc:docMk/>
          <pc:sldMk cId="327739196" sldId="263"/>
        </pc:sldMkLst>
        <pc:spChg chg="mod">
          <ac:chgData name="Vitkun, Christopher" userId="S::cvitkun@bnl.gov::fd18b3ba-d4f3-4061-a886-3d3180e34b56" providerId="AD" clId="Web-{5B614638-A1E9-2E0F-5F0C-E8C81F299209}" dt="2025-08-26T12:45:38.349" v="4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  <pc:docChgLst>
    <pc:chgData name="Davis, Mark" userId="9a6131bc-6c0c-40a5-9d52-81cf80a29bbd" providerId="ADAL" clId="{953F9051-F17D-4664-BE05-069C6700E6C4}"/>
    <pc:docChg chg="custSel modSld">
      <pc:chgData name="Davis, Mark" userId="9a6131bc-6c0c-40a5-9d52-81cf80a29bbd" providerId="ADAL" clId="{953F9051-F17D-4664-BE05-069C6700E6C4}" dt="2025-08-05T14:43:29.685" v="69" actId="6549"/>
      <pc:docMkLst>
        <pc:docMk/>
      </pc:docMkLst>
    </pc:docChg>
  </pc:docChgLst>
  <pc:docChgLst>
    <pc:chgData name="Vitkun, Christopher" userId="S::cvitkun@bnl.gov::fd18b3ba-d4f3-4061-a886-3d3180e34b56" providerId="AD" clId="Web-{D9E89F6A-476A-43A3-4205-CD4C1AB5F90C}"/>
    <pc:docChg chg="modSld">
      <pc:chgData name="Vitkun, Christopher" userId="S::cvitkun@bnl.gov::fd18b3ba-d4f3-4061-a886-3d3180e34b56" providerId="AD" clId="Web-{D9E89F6A-476A-43A3-4205-CD4C1AB5F90C}" dt="2025-07-29T12:51:39.939" v="20" actId="20577"/>
      <pc:docMkLst>
        <pc:docMk/>
      </pc:docMkLst>
      <pc:sldChg chg="modSp">
        <pc:chgData name="Vitkun, Christopher" userId="S::cvitkun@bnl.gov::fd18b3ba-d4f3-4061-a886-3d3180e34b56" providerId="AD" clId="Web-{D9E89F6A-476A-43A3-4205-CD4C1AB5F90C}" dt="2025-07-29T12:51:39.939" v="20" actId="20577"/>
        <pc:sldMkLst>
          <pc:docMk/>
          <pc:sldMk cId="327739196" sldId="263"/>
        </pc:sldMkLst>
      </pc:sldChg>
    </pc:docChg>
  </pc:docChgLst>
  <pc:docChgLst>
    <pc:chgData name="Davis, Mark" userId="9a6131bc-6c0c-40a5-9d52-81cf80a29bbd" providerId="ADAL" clId="{B78F09A4-3FA8-4FD0-8D1A-02EB1ACE8E04}"/>
    <pc:docChg chg="modSld">
      <pc:chgData name="Davis, Mark" userId="9a6131bc-6c0c-40a5-9d52-81cf80a29bbd" providerId="ADAL" clId="{B78F09A4-3FA8-4FD0-8D1A-02EB1ACE8E04}" dt="2025-08-12T15:36:55.461" v="29" actId="6549"/>
      <pc:docMkLst>
        <pc:docMk/>
      </pc:docMkLst>
    </pc:docChg>
  </pc:docChgLst>
  <pc:docChgLst>
    <pc:chgData name="Kim, Dohyun" userId="S::dohkim@bnl.gov::ca9a7a97-d7ed-4620-a3a5-414b69b16ff0" providerId="AD" clId="Web-{0BDA6BBA-B6FE-A499-EDF0-CF5E1B203DAF}"/>
    <pc:docChg chg="modSld">
      <pc:chgData name="Kim, Dohyun" userId="S::dohkim@bnl.gov::ca9a7a97-d7ed-4620-a3a5-414b69b16ff0" providerId="AD" clId="Web-{0BDA6BBA-B6FE-A499-EDF0-CF5E1B203DAF}" dt="2025-07-29T15:04:52.261" v="5" actId="20577"/>
      <pc:docMkLst>
        <pc:docMk/>
      </pc:docMkLst>
    </pc:docChg>
  </pc:docChgLst>
  <pc:docChgLst>
    <pc:chgData name="Vitkun, Christopher" userId="S::cvitkun@bnl.gov::fd18b3ba-d4f3-4061-a886-3d3180e34b56" providerId="AD" clId="Web-{F0268B89-EFD8-C317-403A-2427C570CCF1}"/>
    <pc:docChg chg="modSld">
      <pc:chgData name="Vitkun, Christopher" userId="S::cvitkun@bnl.gov::fd18b3ba-d4f3-4061-a886-3d3180e34b56" providerId="AD" clId="Web-{F0268B89-EFD8-C317-403A-2427C570CCF1}" dt="2025-09-02T13:59:56.774" v="54" actId="20577"/>
      <pc:docMkLst>
        <pc:docMk/>
      </pc:docMkLst>
      <pc:sldChg chg="modSp">
        <pc:chgData name="Vitkun, Christopher" userId="S::cvitkun@bnl.gov::fd18b3ba-d4f3-4061-a886-3d3180e34b56" providerId="AD" clId="Web-{F0268B89-EFD8-C317-403A-2427C570CCF1}" dt="2025-09-02T13:59:56.774" v="54" actId="20577"/>
        <pc:sldMkLst>
          <pc:docMk/>
          <pc:sldMk cId="327739196" sldId="263"/>
        </pc:sldMkLst>
        <pc:spChg chg="mod">
          <ac:chgData name="Vitkun, Christopher" userId="S::cvitkun@bnl.gov::fd18b3ba-d4f3-4061-a886-3d3180e34b56" providerId="AD" clId="Web-{F0268B89-EFD8-C317-403A-2427C570CCF1}" dt="2025-09-02T13:59:56.774" v="54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769375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24" y="1021447"/>
            <a:ext cx="11213510" cy="481498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09/02:</a:t>
            </a:r>
            <a:endParaRPr lang="en-US" altLang="en-US" sz="2400">
              <a:cs typeface="Arial"/>
            </a:endParaRPr>
          </a:p>
          <a:p>
            <a:pPr marL="1143000" lvl="1">
              <a:defRPr/>
            </a:pPr>
            <a:r>
              <a:rPr lang="en-US" sz="2200">
                <a:ea typeface="ＭＳ Ｐゴシック"/>
              </a:rPr>
              <a:t>Production</a:t>
            </a:r>
            <a:r>
              <a:rPr lang="en-US" sz="2400">
                <a:ea typeface="ＭＳ Ｐゴシック"/>
              </a:rPr>
              <a:t> </a:t>
            </a:r>
            <a:r>
              <a:rPr lang="en-US" sz="2200">
                <a:ea typeface="ＭＳ Ｐゴシック"/>
                <a:cs typeface="Arial"/>
              </a:rPr>
              <a:t> 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100">
                <a:ea typeface="ＭＳ Ｐゴシック"/>
                <a:cs typeface="Arial"/>
              </a:rPr>
              <a:t>Ac-225 Pre-Processing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endParaRPr lang="en-US" sz="2100">
              <a:ea typeface="ＭＳ Ｐゴシック"/>
              <a:cs typeface="Arial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2200">
                <a:ea typeface="ＭＳ Ｐゴシック"/>
              </a:rPr>
              <a:t>Researchers </a:t>
            </a:r>
            <a:endParaRPr lang="en-US" altLang="en-US" sz="2200">
              <a:ea typeface="ＭＳ Ｐゴシック"/>
              <a:cs typeface="Arial" panose="020B0604020202020204"/>
            </a:endParaRP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 panose="020B0604020202020204"/>
              </a:rPr>
              <a:t>Separations and Labeling R&amp;D</a:t>
            </a:r>
          </a:p>
          <a:p>
            <a:pPr marL="1200150" lvl="3" indent="0">
              <a:buNone/>
              <a:defRPr/>
            </a:pPr>
            <a:endParaRPr lang="en-US" sz="2000">
              <a:ea typeface="ＭＳ Ｐゴシック"/>
              <a:cs typeface="+mn-lt"/>
            </a:endParaRPr>
          </a:p>
          <a:p>
            <a:pPr marL="1090295" lvl="3" indent="-175895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+mn-lt"/>
              </a:rPr>
              <a:t>F&amp;O </a:t>
            </a:r>
          </a:p>
          <a:p>
            <a:pPr marL="1433195" lvl="4" indent="-175895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+mn-lt"/>
              </a:rPr>
              <a:t>Strobic, Exhaust Fan maintenance, Remove line voltage thermostat and install blank cover over box; F&amp;O installing new exhaust Fan &amp; HEPA filter system for 2-66C- roof top work</a:t>
            </a:r>
            <a:endParaRPr lang="en-US"/>
          </a:p>
          <a:p>
            <a:pPr lvl="3">
              <a:buFont typeface="Wingdings" panose="05000000000000000000" pitchFamily="2" charset="2"/>
              <a:buChar char="§"/>
              <a:defRPr/>
            </a:pPr>
            <a:endParaRPr lang="en-US" sz="800">
              <a:ea typeface="ＭＳ Ｐゴシック"/>
              <a:cs typeface="Arial" panose="020B0604020202020204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000"/>
              <a:t>Coming weeks: </a:t>
            </a:r>
            <a:endParaRPr lang="en-US" altLang="en-US" sz="2000">
              <a:cs typeface="Arial"/>
            </a:endParaRPr>
          </a:p>
          <a:p>
            <a:pPr marL="1543050" lvl="3" indent="-342900">
              <a:buFont typeface="Wingdings"/>
              <a:buChar char="§"/>
              <a:defRPr/>
            </a:pPr>
            <a:r>
              <a:rPr lang="en-US" altLang="en-US" sz="2000">
                <a:ea typeface="ＭＳ Ｐゴシック"/>
                <a:cs typeface="+mn-lt"/>
              </a:rPr>
              <a:t>LANL Th target processing campaigns early and late Sept.</a:t>
            </a:r>
          </a:p>
          <a:p>
            <a:pPr marL="1543050" lvl="3" indent="-342900">
              <a:buFont typeface="Wingdings"/>
              <a:buChar char="§"/>
              <a:defRPr/>
            </a:pPr>
            <a:endParaRPr lang="en-US" altLang="en-US" sz="2000">
              <a:ea typeface="ＭＳ Ｐゴシック"/>
              <a:cs typeface="+mn-lt"/>
            </a:endParaRPr>
          </a:p>
          <a:p>
            <a:pPr marL="1200150" lvl="3" indent="0">
              <a:buNone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543050" lvl="3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1" indent="-342900">
              <a:buFont typeface="Wingdings"/>
              <a:buChar char="§"/>
              <a:defRPr/>
            </a:pPr>
            <a:endParaRPr lang="en-US" sz="24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18" y="236406"/>
            <a:ext cx="10391312" cy="638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maintenance/testing.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Scheduling chillers 1 + 2 Preventative Maintenance for late September.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Subsystems and instrumentation restarted after power shut down last Saturday</a:t>
            </a: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647825"/>
            <a:ext cx="11574699" cy="427397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 dirty="0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: Commissioning has restarted. </a:t>
            </a:r>
          </a:p>
          <a:p>
            <a:pPr marL="0" lvl="1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400" u="sng" dirty="0">
                <a:solidFill>
                  <a:srgbClr val="000000"/>
                </a:solidFill>
                <a:ea typeface="MS PGothic"/>
                <a:cs typeface="Arial"/>
              </a:rPr>
              <a:t>RF breaker trip issue</a:t>
            </a:r>
            <a:r>
              <a:rPr lang="en-US" sz="1400" dirty="0">
                <a:solidFill>
                  <a:srgbClr val="000000"/>
                </a:solidFill>
                <a:ea typeface="MS PGothic"/>
                <a:cs typeface="Arial"/>
              </a:rPr>
              <a:t> </a:t>
            </a:r>
            <a:endParaRPr lang="en-US" sz="1400" dirty="0">
              <a:cs typeface="Arial"/>
            </a:endParaRPr>
          </a:p>
          <a:p>
            <a:pPr marL="404495" lvl="1" indent="-404495">
              <a:buNone/>
              <a:tabLst>
                <a:tab pos="404813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ea typeface="MS PGothic"/>
                <a:cs typeface="Arial"/>
              </a:rPr>
              <a:t>    - USI for RF bypass and testing: </a:t>
            </a: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RF is operational – needs fine tuning from manufacturer (Sep. 8th).</a:t>
            </a:r>
            <a:endParaRPr lang="en-US" sz="1400" dirty="0">
              <a:solidFill>
                <a:srgbClr val="FF0000"/>
              </a:solidFill>
              <a:cs typeface="Arial"/>
            </a:endParaRPr>
          </a:p>
          <a:p>
            <a:pPr marL="404495" lvl="1" indent="-404495">
              <a:buFont typeface="Wingdings" panose="02020603050405020304" pitchFamily="18" charset="0"/>
              <a:buChar char="q"/>
              <a:tabLst>
                <a:tab pos="404813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ea typeface="MS PGothic"/>
                <a:cs typeface="Arial"/>
              </a:rPr>
              <a:t>USI in development for </a:t>
            </a:r>
            <a:r>
              <a:rPr lang="en-US" sz="1400" u="sng" dirty="0">
                <a:solidFill>
                  <a:srgbClr val="000000"/>
                </a:solidFill>
                <a:ea typeface="MS PGothic"/>
                <a:cs typeface="Arial"/>
              </a:rPr>
              <a:t>new access controls ‘testing/tuning mode</a:t>
            </a:r>
            <a:r>
              <a:rPr lang="en-US" sz="1400" dirty="0">
                <a:solidFill>
                  <a:srgbClr val="000000"/>
                </a:solidFill>
                <a:ea typeface="MS PGothic"/>
                <a:cs typeface="Arial"/>
              </a:rPr>
              <a:t>’ – </a:t>
            </a: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USI drafted/incorporated ACG technical details; working with C-AD ESSHQ Div. Head to refine document.</a:t>
            </a:r>
            <a:endParaRPr lang="en-US" sz="1400" dirty="0">
              <a:cs typeface="Arial"/>
            </a:endParaRPr>
          </a:p>
          <a:p>
            <a:pPr marL="233045" lvl="1" indent="-233045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ea typeface="MS PGothic"/>
                <a:cs typeface="Arial"/>
              </a:rPr>
              <a:t>  Glycol pump replacement -</a:t>
            </a:r>
            <a:r>
              <a:rPr lang="en-US" sz="1400" dirty="0">
                <a:solidFill>
                  <a:srgbClr val="000000"/>
                </a:solidFill>
                <a:ea typeface="MS PGothic"/>
                <a:cs typeface="Arial"/>
              </a:rPr>
              <a:t> </a:t>
            </a: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Coordinating with Facility project manager/ AC group to top up glycol in cooling system.</a:t>
            </a:r>
          </a:p>
          <a:p>
            <a:pPr marL="233045" lvl="1" indent="-233045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 </a:t>
            </a:r>
            <a:r>
              <a:rPr lang="en-US" sz="1400" dirty="0">
                <a:ea typeface="MS PGothic"/>
                <a:cs typeface="Arial"/>
              </a:rPr>
              <a:t> New robot -  </a:t>
            </a: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Robot testing/programming in progress in vault room.</a:t>
            </a:r>
            <a:endParaRPr lang="en-US" sz="1400" dirty="0"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ea typeface="MS PGothic"/>
                <a:cs typeface="Arial"/>
              </a:rPr>
              <a:t>USI for ‘additional actions/mitigations under RF Bypass USI’ – BHSO approved RSI on 8/12 to conduct setup and testing of Non-Radiofrequency system components at the Cyclotron</a:t>
            </a: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. Testing Ion source injection system. Tested filament power supply – failed, requested quotes for replacements - 8/26 Configuring temporary filament power supply borrowed from power supply group- 9/2.</a:t>
            </a: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 u="sng" dirty="0">
                <a:solidFill>
                  <a:srgbClr val="000000"/>
                </a:solidFill>
                <a:ea typeface="MS PGothic"/>
                <a:cs typeface="Arial"/>
              </a:rPr>
              <a:t>Vault room Differential pressure.</a:t>
            </a: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 </a:t>
            </a:r>
            <a:r>
              <a:rPr lang="en-US" sz="1500">
                <a:solidFill>
                  <a:srgbClr val="FF0000"/>
                </a:solidFill>
                <a:ea typeface="MS PGothic"/>
                <a:cs typeface="Arial"/>
              </a:rPr>
              <a:t>New Seals installed around doors into MER. Dp levels fluctuating slightly from setpoint. Continuing to monitor.</a:t>
            </a:r>
            <a:endParaRPr lang="en-US" sz="1400">
              <a:solidFill>
                <a:srgbClr val="FF0000"/>
              </a:solidFill>
              <a:ea typeface="MS PGothic"/>
              <a:cs typeface="Times New Roman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ea typeface="MS PGothic"/>
                <a:cs typeface="Arial"/>
              </a:rPr>
              <a:t>Hitachi Air compressor in MER - </a:t>
            </a:r>
            <a:r>
              <a:rPr lang="en-US" sz="1400" dirty="0">
                <a:solidFill>
                  <a:srgbClr val="FF0000"/>
                </a:solidFill>
                <a:ea typeface="MS PGothic"/>
                <a:cs typeface="Arial"/>
              </a:rPr>
              <a:t>Ordering replacement scroll head.</a:t>
            </a:r>
            <a:endParaRPr lang="en-US" sz="1400" dirty="0">
              <a:solidFill>
                <a:srgbClr val="FF0000"/>
              </a:solidFill>
              <a:cs typeface="Arial"/>
            </a:endParaRPr>
          </a:p>
          <a:p>
            <a:pPr marL="0" lvl="1" indent="0">
              <a:buNone/>
              <a:defRPr/>
            </a:pPr>
            <a:endParaRPr lang="en-US" sz="1400">
              <a:solidFill>
                <a:srgbClr val="FF0000"/>
              </a:solidFill>
              <a:cs typeface="Arial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b="1" u="sng" kern="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7</cp:revision>
  <cp:lastPrinted>2021-10-01T18:13:14Z</cp:lastPrinted>
  <dcterms:created xsi:type="dcterms:W3CDTF">2021-09-27T21:23:39Z</dcterms:created>
  <dcterms:modified xsi:type="dcterms:W3CDTF">2025-09-02T14:56:55Z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