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4694"/>
  </p:normalViewPr>
  <p:slideViewPr>
    <p:cSldViewPr snapToGrid="0">
      <p:cViewPr varScale="1">
        <p:scale>
          <a:sx n="121" d="100"/>
          <a:sy n="121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hyperlink" Target="https://bnl.zoomgov.com/j/1609886881?pwd=xCRuC17SqRaF6ahJL7P0WkI91JOcM5.1" TargetMode="Externa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hyperlink" Target="https://bnl.zoomgov.com/j/1609886881?pwd=xCRuC17SqRaF6ahJL7P0WkI91JOcM5.1" TargetMode="External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DE65DD-4BDB-49B6-A55C-9BEEACB5720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DC31B38-2671-4C65-8036-2F3CA46A42BD}">
      <dgm:prSet/>
      <dgm:spPr/>
      <dgm:t>
        <a:bodyPr/>
        <a:lstStyle/>
        <a:p>
          <a:r>
            <a:rPr lang="en-US" dirty="0"/>
            <a:t>Main 69kV repair completed in 1 hour and 13 minutes!</a:t>
          </a:r>
        </a:p>
      </dgm:t>
    </dgm:pt>
    <dgm:pt modelId="{63AAC303-4096-4CCD-BF3D-6540AA9C05EC}" type="parTrans" cxnId="{278E1DF8-39F5-4FFF-A315-DDAC5C9984C4}">
      <dgm:prSet/>
      <dgm:spPr/>
      <dgm:t>
        <a:bodyPr/>
        <a:lstStyle/>
        <a:p>
          <a:endParaRPr lang="en-US"/>
        </a:p>
      </dgm:t>
    </dgm:pt>
    <dgm:pt modelId="{3732DC2A-B6DC-4D33-AF4E-7999F8747FBA}" type="sibTrans" cxnId="{278E1DF8-39F5-4FFF-A315-DDAC5C9984C4}">
      <dgm:prSet/>
      <dgm:spPr/>
      <dgm:t>
        <a:bodyPr/>
        <a:lstStyle/>
        <a:p>
          <a:endParaRPr lang="en-US"/>
        </a:p>
      </dgm:t>
    </dgm:pt>
    <dgm:pt modelId="{B3409D7F-86A0-43D1-A966-773628F1492B}">
      <dgm:prSet/>
      <dgm:spPr/>
      <dgm:t>
        <a:bodyPr/>
        <a:lstStyle/>
        <a:p>
          <a:r>
            <a:rPr lang="en-US" dirty="0"/>
            <a:t>Booster feed restored Saturday, transformer 8</a:t>
          </a:r>
        </a:p>
      </dgm:t>
    </dgm:pt>
    <dgm:pt modelId="{EF0FE1CD-4BE3-4F64-8FCF-D63A634686FF}" type="parTrans" cxnId="{167E5750-B654-4C29-AD7A-85381DFA698D}">
      <dgm:prSet/>
      <dgm:spPr/>
      <dgm:t>
        <a:bodyPr/>
        <a:lstStyle/>
        <a:p>
          <a:endParaRPr lang="en-US"/>
        </a:p>
      </dgm:t>
    </dgm:pt>
    <dgm:pt modelId="{B1E11259-0D81-486F-97B1-99A67EF99753}" type="sibTrans" cxnId="{167E5750-B654-4C29-AD7A-85381DFA698D}">
      <dgm:prSet/>
      <dgm:spPr/>
      <dgm:t>
        <a:bodyPr/>
        <a:lstStyle/>
        <a:p>
          <a:endParaRPr lang="en-US"/>
        </a:p>
      </dgm:t>
    </dgm:pt>
    <dgm:pt modelId="{29E1F8AF-CADC-4203-9524-4BB175F81081}">
      <dgm:prSet/>
      <dgm:spPr/>
      <dgm:t>
        <a:bodyPr/>
        <a:lstStyle/>
        <a:p>
          <a:r>
            <a:rPr lang="en-US" dirty="0"/>
            <a:t>System recovery and cooldown underway</a:t>
          </a:r>
        </a:p>
      </dgm:t>
    </dgm:pt>
    <dgm:pt modelId="{EC242F40-7C25-4A4A-BED2-3E8F1A95DDC3}" type="parTrans" cxnId="{3AB2EB57-AC8D-4847-91DC-245C5BD4F1FC}">
      <dgm:prSet/>
      <dgm:spPr/>
      <dgm:t>
        <a:bodyPr/>
        <a:lstStyle/>
        <a:p>
          <a:endParaRPr lang="en-US"/>
        </a:p>
      </dgm:t>
    </dgm:pt>
    <dgm:pt modelId="{C0B9FC32-BE8E-45CF-8195-CA0E11F44597}" type="sibTrans" cxnId="{3AB2EB57-AC8D-4847-91DC-245C5BD4F1FC}">
      <dgm:prSet/>
      <dgm:spPr/>
      <dgm:t>
        <a:bodyPr/>
        <a:lstStyle/>
        <a:p>
          <a:endParaRPr lang="en-US"/>
        </a:p>
      </dgm:t>
    </dgm:pt>
    <dgm:pt modelId="{5302E789-708D-453D-84E2-A4C2294A6678}">
      <dgm:prSet/>
      <dgm:spPr/>
      <dgm:t>
        <a:bodyPr/>
        <a:lstStyle/>
        <a:p>
          <a:r>
            <a:rPr lang="en-US" dirty="0"/>
            <a:t>Schedules and changes TDA as received</a:t>
          </a:r>
        </a:p>
      </dgm:t>
    </dgm:pt>
    <dgm:pt modelId="{BC056F55-24E6-4B7D-91A3-C9BAE7DD23A3}" type="parTrans" cxnId="{8852C772-2DAE-4842-981F-44461E99BCE1}">
      <dgm:prSet/>
      <dgm:spPr/>
      <dgm:t>
        <a:bodyPr/>
        <a:lstStyle/>
        <a:p>
          <a:endParaRPr lang="en-US"/>
        </a:p>
      </dgm:t>
    </dgm:pt>
    <dgm:pt modelId="{BABCB3F6-D972-42B4-BD56-1C604728BADC}" type="sibTrans" cxnId="{8852C772-2DAE-4842-981F-44461E99BCE1}">
      <dgm:prSet/>
      <dgm:spPr/>
      <dgm:t>
        <a:bodyPr/>
        <a:lstStyle/>
        <a:p>
          <a:endParaRPr lang="en-US"/>
        </a:p>
      </dgm:t>
    </dgm:pt>
    <dgm:pt modelId="{88DB983C-D648-406E-9D49-91072D146466}" type="pres">
      <dgm:prSet presAssocID="{48DE65DD-4BDB-49B6-A55C-9BEEACB5720B}" presName="root" presStyleCnt="0">
        <dgm:presLayoutVars>
          <dgm:dir/>
          <dgm:resizeHandles val="exact"/>
        </dgm:presLayoutVars>
      </dgm:prSet>
      <dgm:spPr/>
    </dgm:pt>
    <dgm:pt modelId="{05DBF5C2-EEDF-4DFF-B316-EA6B51613823}" type="pres">
      <dgm:prSet presAssocID="{48DE65DD-4BDB-49B6-A55C-9BEEACB5720B}" presName="container" presStyleCnt="0">
        <dgm:presLayoutVars>
          <dgm:dir/>
          <dgm:resizeHandles val="exact"/>
        </dgm:presLayoutVars>
      </dgm:prSet>
      <dgm:spPr/>
    </dgm:pt>
    <dgm:pt modelId="{A9BB014F-2FA0-4DE8-900A-0B50C34549C0}" type="pres">
      <dgm:prSet presAssocID="{1DC31B38-2671-4C65-8036-2F3CA46A42BD}" presName="compNode" presStyleCnt="0"/>
      <dgm:spPr/>
    </dgm:pt>
    <dgm:pt modelId="{F59E8C68-C22E-4945-9C4F-ACEC7AD046DE}" type="pres">
      <dgm:prSet presAssocID="{1DC31B38-2671-4C65-8036-2F3CA46A42BD}" presName="iconBgRect" presStyleLbl="bgShp" presStyleIdx="0" presStyleCnt="4"/>
      <dgm:spPr/>
    </dgm:pt>
    <dgm:pt modelId="{52BDE071-F044-480B-966F-B0EDD25DEF01}" type="pres">
      <dgm:prSet presAssocID="{1DC31B38-2671-4C65-8036-2F3CA46A42B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0BD12D9D-56AB-4BDF-B595-76992A9EBF32}" type="pres">
      <dgm:prSet presAssocID="{1DC31B38-2671-4C65-8036-2F3CA46A42BD}" presName="spaceRect" presStyleCnt="0"/>
      <dgm:spPr/>
    </dgm:pt>
    <dgm:pt modelId="{96501AE4-8EA6-4614-A588-FD81CC557707}" type="pres">
      <dgm:prSet presAssocID="{1DC31B38-2671-4C65-8036-2F3CA46A42BD}" presName="textRect" presStyleLbl="revTx" presStyleIdx="0" presStyleCnt="4">
        <dgm:presLayoutVars>
          <dgm:chMax val="1"/>
          <dgm:chPref val="1"/>
        </dgm:presLayoutVars>
      </dgm:prSet>
      <dgm:spPr/>
    </dgm:pt>
    <dgm:pt modelId="{88F37B18-F88B-46CD-9054-3147239942D2}" type="pres">
      <dgm:prSet presAssocID="{3732DC2A-B6DC-4D33-AF4E-7999F8747FBA}" presName="sibTrans" presStyleLbl="sibTrans2D1" presStyleIdx="0" presStyleCnt="0"/>
      <dgm:spPr/>
    </dgm:pt>
    <dgm:pt modelId="{8672BC9E-6481-45B3-9EEA-4A8E7AF67CF5}" type="pres">
      <dgm:prSet presAssocID="{B3409D7F-86A0-43D1-A966-773628F1492B}" presName="compNode" presStyleCnt="0"/>
      <dgm:spPr/>
    </dgm:pt>
    <dgm:pt modelId="{D6A02201-C83C-46AF-B5ED-FB701D043766}" type="pres">
      <dgm:prSet presAssocID="{B3409D7F-86A0-43D1-A966-773628F1492B}" presName="iconBgRect" presStyleLbl="bgShp" presStyleIdx="1" presStyleCnt="4"/>
      <dgm:spPr/>
    </dgm:pt>
    <dgm:pt modelId="{D9DB1ACA-7588-4058-B5F3-45F738B708A3}" type="pres">
      <dgm:prSet presAssocID="{B3409D7F-86A0-43D1-A966-773628F1492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fresh"/>
        </a:ext>
      </dgm:extLst>
    </dgm:pt>
    <dgm:pt modelId="{54212AC8-5488-44B8-8AD5-5B1C3C3A4226}" type="pres">
      <dgm:prSet presAssocID="{B3409D7F-86A0-43D1-A966-773628F1492B}" presName="spaceRect" presStyleCnt="0"/>
      <dgm:spPr/>
    </dgm:pt>
    <dgm:pt modelId="{089337A1-549F-4414-83F5-916D0D7C4EC1}" type="pres">
      <dgm:prSet presAssocID="{B3409D7F-86A0-43D1-A966-773628F1492B}" presName="textRect" presStyleLbl="revTx" presStyleIdx="1" presStyleCnt="4">
        <dgm:presLayoutVars>
          <dgm:chMax val="1"/>
          <dgm:chPref val="1"/>
        </dgm:presLayoutVars>
      </dgm:prSet>
      <dgm:spPr/>
    </dgm:pt>
    <dgm:pt modelId="{713DFFD8-3661-4A47-8260-9A69BB6F1D2E}" type="pres">
      <dgm:prSet presAssocID="{B1E11259-0D81-486F-97B1-99A67EF99753}" presName="sibTrans" presStyleLbl="sibTrans2D1" presStyleIdx="0" presStyleCnt="0"/>
      <dgm:spPr/>
    </dgm:pt>
    <dgm:pt modelId="{0C37EC8D-F275-423D-9F80-874D95DCFED9}" type="pres">
      <dgm:prSet presAssocID="{29E1F8AF-CADC-4203-9524-4BB175F81081}" presName="compNode" presStyleCnt="0"/>
      <dgm:spPr/>
    </dgm:pt>
    <dgm:pt modelId="{E07E0870-B8DB-4437-BFAB-7C939C80C3E9}" type="pres">
      <dgm:prSet presAssocID="{29E1F8AF-CADC-4203-9524-4BB175F81081}" presName="iconBgRect" presStyleLbl="bgShp" presStyleIdx="2" presStyleCnt="4"/>
      <dgm:spPr/>
    </dgm:pt>
    <dgm:pt modelId="{48EF20C9-92BC-43A2-B39B-154A5B163B14}" type="pres">
      <dgm:prSet presAssocID="{29E1F8AF-CADC-4203-9524-4BB175F8108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765410C6-866A-49F3-BFE2-12EA1B5D0795}" type="pres">
      <dgm:prSet presAssocID="{29E1F8AF-CADC-4203-9524-4BB175F81081}" presName="spaceRect" presStyleCnt="0"/>
      <dgm:spPr/>
    </dgm:pt>
    <dgm:pt modelId="{0E3BDEF2-7F6C-421D-ADF0-6EBB5D5D5C00}" type="pres">
      <dgm:prSet presAssocID="{29E1F8AF-CADC-4203-9524-4BB175F81081}" presName="textRect" presStyleLbl="revTx" presStyleIdx="2" presStyleCnt="4">
        <dgm:presLayoutVars>
          <dgm:chMax val="1"/>
          <dgm:chPref val="1"/>
        </dgm:presLayoutVars>
      </dgm:prSet>
      <dgm:spPr/>
    </dgm:pt>
    <dgm:pt modelId="{34A68805-B1A3-4AE2-B341-C2FB22383401}" type="pres">
      <dgm:prSet presAssocID="{C0B9FC32-BE8E-45CF-8195-CA0E11F44597}" presName="sibTrans" presStyleLbl="sibTrans2D1" presStyleIdx="0" presStyleCnt="0"/>
      <dgm:spPr/>
    </dgm:pt>
    <dgm:pt modelId="{E472F900-C2F7-4608-A42C-71CDAAF36CA3}" type="pres">
      <dgm:prSet presAssocID="{5302E789-708D-453D-84E2-A4C2294A6678}" presName="compNode" presStyleCnt="0"/>
      <dgm:spPr/>
    </dgm:pt>
    <dgm:pt modelId="{D12C4E92-7A97-437A-BA82-6FDE89898FAC}" type="pres">
      <dgm:prSet presAssocID="{5302E789-708D-453D-84E2-A4C2294A6678}" presName="iconBgRect" presStyleLbl="bgShp" presStyleIdx="3" presStyleCnt="4"/>
      <dgm:spPr/>
    </dgm:pt>
    <dgm:pt modelId="{C01FAD4E-EFAB-44B8-A9B1-1E793091D317}" type="pres">
      <dgm:prSet presAssocID="{5302E789-708D-453D-84E2-A4C2294A667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E35399CF-4B93-4CEA-BFF8-9D88CF4A61C9}" type="pres">
      <dgm:prSet presAssocID="{5302E789-708D-453D-84E2-A4C2294A6678}" presName="spaceRect" presStyleCnt="0"/>
      <dgm:spPr/>
    </dgm:pt>
    <dgm:pt modelId="{E5646611-453F-4AF4-A94F-6DCCEA42F7C7}" type="pres">
      <dgm:prSet presAssocID="{5302E789-708D-453D-84E2-A4C2294A667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DA98001-9CF0-45D6-A666-0AE60E4852F3}" type="presOf" srcId="{B1E11259-0D81-486F-97B1-99A67EF99753}" destId="{713DFFD8-3661-4A47-8260-9A69BB6F1D2E}" srcOrd="0" destOrd="0" presId="urn:microsoft.com/office/officeart/2018/2/layout/IconCircleList"/>
    <dgm:cxn modelId="{C723A408-86F5-4260-B356-6FABF89BE0BE}" type="presOf" srcId="{1DC31B38-2671-4C65-8036-2F3CA46A42BD}" destId="{96501AE4-8EA6-4614-A588-FD81CC557707}" srcOrd="0" destOrd="0" presId="urn:microsoft.com/office/officeart/2018/2/layout/IconCircleList"/>
    <dgm:cxn modelId="{0C99472C-4447-4EF4-A19D-DDEE9D8781A3}" type="presOf" srcId="{3732DC2A-B6DC-4D33-AF4E-7999F8747FBA}" destId="{88F37B18-F88B-46CD-9054-3147239942D2}" srcOrd="0" destOrd="0" presId="urn:microsoft.com/office/officeart/2018/2/layout/IconCircleList"/>
    <dgm:cxn modelId="{87CEE32D-62C7-4D56-9F2E-9A74486E8DE5}" type="presOf" srcId="{C0B9FC32-BE8E-45CF-8195-CA0E11F44597}" destId="{34A68805-B1A3-4AE2-B341-C2FB22383401}" srcOrd="0" destOrd="0" presId="urn:microsoft.com/office/officeart/2018/2/layout/IconCircleList"/>
    <dgm:cxn modelId="{F74F993E-D330-4D30-99F1-A838945991A8}" type="presOf" srcId="{48DE65DD-4BDB-49B6-A55C-9BEEACB5720B}" destId="{88DB983C-D648-406E-9D49-91072D146466}" srcOrd="0" destOrd="0" presId="urn:microsoft.com/office/officeart/2018/2/layout/IconCircleList"/>
    <dgm:cxn modelId="{167E5750-B654-4C29-AD7A-85381DFA698D}" srcId="{48DE65DD-4BDB-49B6-A55C-9BEEACB5720B}" destId="{B3409D7F-86A0-43D1-A966-773628F1492B}" srcOrd="1" destOrd="0" parTransId="{EF0FE1CD-4BE3-4F64-8FCF-D63A634686FF}" sibTransId="{B1E11259-0D81-486F-97B1-99A67EF99753}"/>
    <dgm:cxn modelId="{3AB2EB57-AC8D-4847-91DC-245C5BD4F1FC}" srcId="{48DE65DD-4BDB-49B6-A55C-9BEEACB5720B}" destId="{29E1F8AF-CADC-4203-9524-4BB175F81081}" srcOrd="2" destOrd="0" parTransId="{EC242F40-7C25-4A4A-BED2-3E8F1A95DDC3}" sibTransId="{C0B9FC32-BE8E-45CF-8195-CA0E11F44597}"/>
    <dgm:cxn modelId="{7A318460-CE09-4CD0-B007-CD09EEB5F224}" type="presOf" srcId="{29E1F8AF-CADC-4203-9524-4BB175F81081}" destId="{0E3BDEF2-7F6C-421D-ADF0-6EBB5D5D5C00}" srcOrd="0" destOrd="0" presId="urn:microsoft.com/office/officeart/2018/2/layout/IconCircleList"/>
    <dgm:cxn modelId="{8852C772-2DAE-4842-981F-44461E99BCE1}" srcId="{48DE65DD-4BDB-49B6-A55C-9BEEACB5720B}" destId="{5302E789-708D-453D-84E2-A4C2294A6678}" srcOrd="3" destOrd="0" parTransId="{BC056F55-24E6-4B7D-91A3-C9BAE7DD23A3}" sibTransId="{BABCB3F6-D972-42B4-BD56-1C604728BADC}"/>
    <dgm:cxn modelId="{7FEEE176-6A79-4801-B3E0-C9D401216C6B}" type="presOf" srcId="{5302E789-708D-453D-84E2-A4C2294A6678}" destId="{E5646611-453F-4AF4-A94F-6DCCEA42F7C7}" srcOrd="0" destOrd="0" presId="urn:microsoft.com/office/officeart/2018/2/layout/IconCircleList"/>
    <dgm:cxn modelId="{9EB278B4-0538-4B31-8853-51F3633913C8}" type="presOf" srcId="{B3409D7F-86A0-43D1-A966-773628F1492B}" destId="{089337A1-549F-4414-83F5-916D0D7C4EC1}" srcOrd="0" destOrd="0" presId="urn:microsoft.com/office/officeart/2018/2/layout/IconCircleList"/>
    <dgm:cxn modelId="{278E1DF8-39F5-4FFF-A315-DDAC5C9984C4}" srcId="{48DE65DD-4BDB-49B6-A55C-9BEEACB5720B}" destId="{1DC31B38-2671-4C65-8036-2F3CA46A42BD}" srcOrd="0" destOrd="0" parTransId="{63AAC303-4096-4CCD-BF3D-6540AA9C05EC}" sibTransId="{3732DC2A-B6DC-4D33-AF4E-7999F8747FBA}"/>
    <dgm:cxn modelId="{27605161-6867-4A41-872D-3DF32BFC8744}" type="presParOf" srcId="{88DB983C-D648-406E-9D49-91072D146466}" destId="{05DBF5C2-EEDF-4DFF-B316-EA6B51613823}" srcOrd="0" destOrd="0" presId="urn:microsoft.com/office/officeart/2018/2/layout/IconCircleList"/>
    <dgm:cxn modelId="{B5111D2C-E04D-4338-A203-B1278F30EC2D}" type="presParOf" srcId="{05DBF5C2-EEDF-4DFF-B316-EA6B51613823}" destId="{A9BB014F-2FA0-4DE8-900A-0B50C34549C0}" srcOrd="0" destOrd="0" presId="urn:microsoft.com/office/officeart/2018/2/layout/IconCircleList"/>
    <dgm:cxn modelId="{EC5953C8-3C1E-4D77-A6C5-71127BAEBE7A}" type="presParOf" srcId="{A9BB014F-2FA0-4DE8-900A-0B50C34549C0}" destId="{F59E8C68-C22E-4945-9C4F-ACEC7AD046DE}" srcOrd="0" destOrd="0" presId="urn:microsoft.com/office/officeart/2018/2/layout/IconCircleList"/>
    <dgm:cxn modelId="{E593333F-7A96-4B47-9795-4C7AC17F518C}" type="presParOf" srcId="{A9BB014F-2FA0-4DE8-900A-0B50C34549C0}" destId="{52BDE071-F044-480B-966F-B0EDD25DEF01}" srcOrd="1" destOrd="0" presId="urn:microsoft.com/office/officeart/2018/2/layout/IconCircleList"/>
    <dgm:cxn modelId="{5840FB0E-1EF8-4341-B8EC-7E79B4D219CB}" type="presParOf" srcId="{A9BB014F-2FA0-4DE8-900A-0B50C34549C0}" destId="{0BD12D9D-56AB-4BDF-B595-76992A9EBF32}" srcOrd="2" destOrd="0" presId="urn:microsoft.com/office/officeart/2018/2/layout/IconCircleList"/>
    <dgm:cxn modelId="{54A6A4F7-8770-4D21-B3D5-0B5FBB6C3B02}" type="presParOf" srcId="{A9BB014F-2FA0-4DE8-900A-0B50C34549C0}" destId="{96501AE4-8EA6-4614-A588-FD81CC557707}" srcOrd="3" destOrd="0" presId="urn:microsoft.com/office/officeart/2018/2/layout/IconCircleList"/>
    <dgm:cxn modelId="{6EB01936-1512-4C38-BF63-C14DE4297D48}" type="presParOf" srcId="{05DBF5C2-EEDF-4DFF-B316-EA6B51613823}" destId="{88F37B18-F88B-46CD-9054-3147239942D2}" srcOrd="1" destOrd="0" presId="urn:microsoft.com/office/officeart/2018/2/layout/IconCircleList"/>
    <dgm:cxn modelId="{8A6E6EDF-D5C4-4BCE-A7F6-8E645E7DE5BB}" type="presParOf" srcId="{05DBF5C2-EEDF-4DFF-B316-EA6B51613823}" destId="{8672BC9E-6481-45B3-9EEA-4A8E7AF67CF5}" srcOrd="2" destOrd="0" presId="urn:microsoft.com/office/officeart/2018/2/layout/IconCircleList"/>
    <dgm:cxn modelId="{FFDDA560-F6DE-46A8-A6AC-6C5E4B3D94FE}" type="presParOf" srcId="{8672BC9E-6481-45B3-9EEA-4A8E7AF67CF5}" destId="{D6A02201-C83C-46AF-B5ED-FB701D043766}" srcOrd="0" destOrd="0" presId="urn:microsoft.com/office/officeart/2018/2/layout/IconCircleList"/>
    <dgm:cxn modelId="{64D8160B-A4A3-489E-A426-12D78A672E02}" type="presParOf" srcId="{8672BC9E-6481-45B3-9EEA-4A8E7AF67CF5}" destId="{D9DB1ACA-7588-4058-B5F3-45F738B708A3}" srcOrd="1" destOrd="0" presId="urn:microsoft.com/office/officeart/2018/2/layout/IconCircleList"/>
    <dgm:cxn modelId="{931546F6-FBB7-471C-9B22-72D04F2F78D9}" type="presParOf" srcId="{8672BC9E-6481-45B3-9EEA-4A8E7AF67CF5}" destId="{54212AC8-5488-44B8-8AD5-5B1C3C3A4226}" srcOrd="2" destOrd="0" presId="urn:microsoft.com/office/officeart/2018/2/layout/IconCircleList"/>
    <dgm:cxn modelId="{C968D523-FED7-41E0-982A-F9DC1F205267}" type="presParOf" srcId="{8672BC9E-6481-45B3-9EEA-4A8E7AF67CF5}" destId="{089337A1-549F-4414-83F5-916D0D7C4EC1}" srcOrd="3" destOrd="0" presId="urn:microsoft.com/office/officeart/2018/2/layout/IconCircleList"/>
    <dgm:cxn modelId="{5487F259-C1D5-4D06-918D-C794FCC7DB6D}" type="presParOf" srcId="{05DBF5C2-EEDF-4DFF-B316-EA6B51613823}" destId="{713DFFD8-3661-4A47-8260-9A69BB6F1D2E}" srcOrd="3" destOrd="0" presId="urn:microsoft.com/office/officeart/2018/2/layout/IconCircleList"/>
    <dgm:cxn modelId="{382E4A09-9967-46CE-BEA9-BBB3A9A20609}" type="presParOf" srcId="{05DBF5C2-EEDF-4DFF-B316-EA6B51613823}" destId="{0C37EC8D-F275-423D-9F80-874D95DCFED9}" srcOrd="4" destOrd="0" presId="urn:microsoft.com/office/officeart/2018/2/layout/IconCircleList"/>
    <dgm:cxn modelId="{16E424FA-0C26-4DAA-BBDD-2EBCBB4AB02D}" type="presParOf" srcId="{0C37EC8D-F275-423D-9F80-874D95DCFED9}" destId="{E07E0870-B8DB-4437-BFAB-7C939C80C3E9}" srcOrd="0" destOrd="0" presId="urn:microsoft.com/office/officeart/2018/2/layout/IconCircleList"/>
    <dgm:cxn modelId="{04A6B9E7-D836-46F2-B507-28C48F12BDA2}" type="presParOf" srcId="{0C37EC8D-F275-423D-9F80-874D95DCFED9}" destId="{48EF20C9-92BC-43A2-B39B-154A5B163B14}" srcOrd="1" destOrd="0" presId="urn:microsoft.com/office/officeart/2018/2/layout/IconCircleList"/>
    <dgm:cxn modelId="{EC3334F7-6854-4ABA-B57F-52CB331C2305}" type="presParOf" srcId="{0C37EC8D-F275-423D-9F80-874D95DCFED9}" destId="{765410C6-866A-49F3-BFE2-12EA1B5D0795}" srcOrd="2" destOrd="0" presId="urn:microsoft.com/office/officeart/2018/2/layout/IconCircleList"/>
    <dgm:cxn modelId="{CFB32442-8F85-43E6-9124-E57767CD333C}" type="presParOf" srcId="{0C37EC8D-F275-423D-9F80-874D95DCFED9}" destId="{0E3BDEF2-7F6C-421D-ADF0-6EBB5D5D5C00}" srcOrd="3" destOrd="0" presId="urn:microsoft.com/office/officeart/2018/2/layout/IconCircleList"/>
    <dgm:cxn modelId="{83BF7E21-24F2-4336-A323-2F55A12893B7}" type="presParOf" srcId="{05DBF5C2-EEDF-4DFF-B316-EA6B51613823}" destId="{34A68805-B1A3-4AE2-B341-C2FB22383401}" srcOrd="5" destOrd="0" presId="urn:microsoft.com/office/officeart/2018/2/layout/IconCircleList"/>
    <dgm:cxn modelId="{8DDDCCEA-036A-4476-824F-8F4F904A1A7D}" type="presParOf" srcId="{05DBF5C2-EEDF-4DFF-B316-EA6B51613823}" destId="{E472F900-C2F7-4608-A42C-71CDAAF36CA3}" srcOrd="6" destOrd="0" presId="urn:microsoft.com/office/officeart/2018/2/layout/IconCircleList"/>
    <dgm:cxn modelId="{7A0AD0CE-DCFF-4727-A9BE-92EBC077156D}" type="presParOf" srcId="{E472F900-C2F7-4608-A42C-71CDAAF36CA3}" destId="{D12C4E92-7A97-437A-BA82-6FDE89898FAC}" srcOrd="0" destOrd="0" presId="urn:microsoft.com/office/officeart/2018/2/layout/IconCircleList"/>
    <dgm:cxn modelId="{09CA729A-7216-47F7-A337-0C243E47823C}" type="presParOf" srcId="{E472F900-C2F7-4608-A42C-71CDAAF36CA3}" destId="{C01FAD4E-EFAB-44B8-A9B1-1E793091D317}" srcOrd="1" destOrd="0" presId="urn:microsoft.com/office/officeart/2018/2/layout/IconCircleList"/>
    <dgm:cxn modelId="{F00ADCB9-B487-4BC7-9E8C-650196707814}" type="presParOf" srcId="{E472F900-C2F7-4608-A42C-71CDAAF36CA3}" destId="{E35399CF-4B93-4CEA-BFF8-9D88CF4A61C9}" srcOrd="2" destOrd="0" presId="urn:microsoft.com/office/officeart/2018/2/layout/IconCircleList"/>
    <dgm:cxn modelId="{CBFBAF36-7AD7-425A-915D-08F57E0000DF}" type="presParOf" srcId="{E472F900-C2F7-4608-A42C-71CDAAF36CA3}" destId="{E5646611-453F-4AF4-A94F-6DCCEA42F7C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62AF37-38FF-43CA-B528-9DAF8B0DE70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FC9F7E4-4A66-4D91-BA7A-C8B31E31D9BD}">
      <dgm:prSet/>
      <dgm:spPr/>
      <dgm:t>
        <a:bodyPr/>
        <a:lstStyle/>
        <a:p>
          <a:r>
            <a:rPr lang="en-US"/>
            <a:t>Tom Baldwin, Chris Bruno, Jim Kelly and crew, as well as many others from Electrical services</a:t>
          </a:r>
        </a:p>
      </dgm:t>
    </dgm:pt>
    <dgm:pt modelId="{119DE4AC-1204-4888-8307-2EAF5CF8C166}" type="parTrans" cxnId="{7BDDDF82-C0A2-4936-803B-AD37E1CD4AB7}">
      <dgm:prSet/>
      <dgm:spPr/>
      <dgm:t>
        <a:bodyPr/>
        <a:lstStyle/>
        <a:p>
          <a:endParaRPr lang="en-US"/>
        </a:p>
      </dgm:t>
    </dgm:pt>
    <dgm:pt modelId="{1C54A3E2-1F9A-4544-ABDD-DFD6F83BE86E}" type="sibTrans" cxnId="{7BDDDF82-C0A2-4936-803B-AD37E1CD4AB7}">
      <dgm:prSet/>
      <dgm:spPr/>
      <dgm:t>
        <a:bodyPr/>
        <a:lstStyle/>
        <a:p>
          <a:endParaRPr lang="en-US"/>
        </a:p>
      </dgm:t>
    </dgm:pt>
    <dgm:pt modelId="{3F10638F-F4BB-43A3-8249-1C095B57CC97}">
      <dgm:prSet/>
      <dgm:spPr/>
      <dgm:t>
        <a:bodyPr/>
        <a:lstStyle/>
        <a:p>
          <a:r>
            <a:rPr lang="en-US"/>
            <a:t>William Hulse and company from Emergency Services</a:t>
          </a:r>
        </a:p>
      </dgm:t>
    </dgm:pt>
    <dgm:pt modelId="{0AF18A8D-7C22-46C1-A65B-07CAA05AFE46}" type="parTrans" cxnId="{4D417D0E-4707-46B0-8576-532CF610AF0D}">
      <dgm:prSet/>
      <dgm:spPr/>
      <dgm:t>
        <a:bodyPr/>
        <a:lstStyle/>
        <a:p>
          <a:endParaRPr lang="en-US"/>
        </a:p>
      </dgm:t>
    </dgm:pt>
    <dgm:pt modelId="{DFFA2B1D-3F3D-42B1-A8BC-4C1270F7DFE0}" type="sibTrans" cxnId="{4D417D0E-4707-46B0-8576-532CF610AF0D}">
      <dgm:prSet/>
      <dgm:spPr/>
      <dgm:t>
        <a:bodyPr/>
        <a:lstStyle/>
        <a:p>
          <a:endParaRPr lang="en-US"/>
        </a:p>
      </dgm:t>
    </dgm:pt>
    <dgm:pt modelId="{2EBE47A2-AE6F-4D8F-AB5D-71142CD7EF7C}">
      <dgm:prSet/>
      <dgm:spPr/>
      <dgm:t>
        <a:bodyPr/>
        <a:lstStyle/>
        <a:p>
          <a:r>
            <a:rPr lang="en-US"/>
            <a:t>Daniel Pappas and Gaspare Capodicasa from PSEG</a:t>
          </a:r>
        </a:p>
      </dgm:t>
    </dgm:pt>
    <dgm:pt modelId="{5B822C01-F2F9-4DDA-AC43-4D7EB7789940}" type="parTrans" cxnId="{3D0D83FC-4B25-4E4C-AA71-8141F8A7EF64}">
      <dgm:prSet/>
      <dgm:spPr/>
      <dgm:t>
        <a:bodyPr/>
        <a:lstStyle/>
        <a:p>
          <a:endParaRPr lang="en-US"/>
        </a:p>
      </dgm:t>
    </dgm:pt>
    <dgm:pt modelId="{0FC4C3D4-86CC-4876-AEFB-69C3EEE37495}" type="sibTrans" cxnId="{3D0D83FC-4B25-4E4C-AA71-8141F8A7EF64}">
      <dgm:prSet/>
      <dgm:spPr/>
      <dgm:t>
        <a:bodyPr/>
        <a:lstStyle/>
        <a:p>
          <a:endParaRPr lang="en-US"/>
        </a:p>
      </dgm:t>
    </dgm:pt>
    <dgm:pt modelId="{37DF1D38-78E0-AE43-AB73-C2BC5EC40F64}" type="pres">
      <dgm:prSet presAssocID="{0662AF37-38FF-43CA-B528-9DAF8B0DE708}" presName="linear" presStyleCnt="0">
        <dgm:presLayoutVars>
          <dgm:animLvl val="lvl"/>
          <dgm:resizeHandles val="exact"/>
        </dgm:presLayoutVars>
      </dgm:prSet>
      <dgm:spPr/>
    </dgm:pt>
    <dgm:pt modelId="{267E4F13-E5C2-8542-BF5E-CAB4527601A8}" type="pres">
      <dgm:prSet presAssocID="{7FC9F7E4-4A66-4D91-BA7A-C8B31E31D9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D03E32D-9B5F-8546-AD5F-3B1B7072C370}" type="pres">
      <dgm:prSet presAssocID="{1C54A3E2-1F9A-4544-ABDD-DFD6F83BE86E}" presName="spacer" presStyleCnt="0"/>
      <dgm:spPr/>
    </dgm:pt>
    <dgm:pt modelId="{C96A1862-4FA7-2143-8E23-60699A420499}" type="pres">
      <dgm:prSet presAssocID="{3F10638F-F4BB-43A3-8249-1C095B57CC9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9481613-2157-2B48-A9BE-538800710375}" type="pres">
      <dgm:prSet presAssocID="{DFFA2B1D-3F3D-42B1-A8BC-4C1270F7DFE0}" presName="spacer" presStyleCnt="0"/>
      <dgm:spPr/>
    </dgm:pt>
    <dgm:pt modelId="{A3C25D26-8FCC-6B45-AEA2-74C246EBAB10}" type="pres">
      <dgm:prSet presAssocID="{2EBE47A2-AE6F-4D8F-AB5D-71142CD7EF7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D417D0E-4707-46B0-8576-532CF610AF0D}" srcId="{0662AF37-38FF-43CA-B528-9DAF8B0DE708}" destId="{3F10638F-F4BB-43A3-8249-1C095B57CC97}" srcOrd="1" destOrd="0" parTransId="{0AF18A8D-7C22-46C1-A65B-07CAA05AFE46}" sibTransId="{DFFA2B1D-3F3D-42B1-A8BC-4C1270F7DFE0}"/>
    <dgm:cxn modelId="{4FA1CF26-9E5C-BA4A-BF35-78A2C9DB8AB3}" type="presOf" srcId="{3F10638F-F4BB-43A3-8249-1C095B57CC97}" destId="{C96A1862-4FA7-2143-8E23-60699A420499}" srcOrd="0" destOrd="0" presId="urn:microsoft.com/office/officeart/2005/8/layout/vList2"/>
    <dgm:cxn modelId="{1CBEA27B-75DD-5C46-82F6-BF4712FD37E1}" type="presOf" srcId="{2EBE47A2-AE6F-4D8F-AB5D-71142CD7EF7C}" destId="{A3C25D26-8FCC-6B45-AEA2-74C246EBAB10}" srcOrd="0" destOrd="0" presId="urn:microsoft.com/office/officeart/2005/8/layout/vList2"/>
    <dgm:cxn modelId="{7BDDDF82-C0A2-4936-803B-AD37E1CD4AB7}" srcId="{0662AF37-38FF-43CA-B528-9DAF8B0DE708}" destId="{7FC9F7E4-4A66-4D91-BA7A-C8B31E31D9BD}" srcOrd="0" destOrd="0" parTransId="{119DE4AC-1204-4888-8307-2EAF5CF8C166}" sibTransId="{1C54A3E2-1F9A-4544-ABDD-DFD6F83BE86E}"/>
    <dgm:cxn modelId="{CCD8C997-91D5-074E-A763-B68A9C6FDB5B}" type="presOf" srcId="{0662AF37-38FF-43CA-B528-9DAF8B0DE708}" destId="{37DF1D38-78E0-AE43-AB73-C2BC5EC40F64}" srcOrd="0" destOrd="0" presId="urn:microsoft.com/office/officeart/2005/8/layout/vList2"/>
    <dgm:cxn modelId="{91F581A4-1E7B-6846-B80A-6C9249E53C90}" type="presOf" srcId="{7FC9F7E4-4A66-4D91-BA7A-C8B31E31D9BD}" destId="{267E4F13-E5C2-8542-BF5E-CAB4527601A8}" srcOrd="0" destOrd="0" presId="urn:microsoft.com/office/officeart/2005/8/layout/vList2"/>
    <dgm:cxn modelId="{3D0D83FC-4B25-4E4C-AA71-8141F8A7EF64}" srcId="{0662AF37-38FF-43CA-B528-9DAF8B0DE708}" destId="{2EBE47A2-AE6F-4D8F-AB5D-71142CD7EF7C}" srcOrd="2" destOrd="0" parTransId="{5B822C01-F2F9-4DDA-AC43-4D7EB7789940}" sibTransId="{0FC4C3D4-86CC-4876-AEFB-69C3EEE37495}"/>
    <dgm:cxn modelId="{3847280A-23E7-D246-AA0E-6ADE49AC985C}" type="presParOf" srcId="{37DF1D38-78E0-AE43-AB73-C2BC5EC40F64}" destId="{267E4F13-E5C2-8542-BF5E-CAB4527601A8}" srcOrd="0" destOrd="0" presId="urn:microsoft.com/office/officeart/2005/8/layout/vList2"/>
    <dgm:cxn modelId="{2B9F7D76-4F6F-8440-B881-4E2037AC39E2}" type="presParOf" srcId="{37DF1D38-78E0-AE43-AB73-C2BC5EC40F64}" destId="{1D03E32D-9B5F-8546-AD5F-3B1B7072C370}" srcOrd="1" destOrd="0" presId="urn:microsoft.com/office/officeart/2005/8/layout/vList2"/>
    <dgm:cxn modelId="{F2333252-4066-0A48-B1CA-4F2030DF9F6B}" type="presParOf" srcId="{37DF1D38-78E0-AE43-AB73-C2BC5EC40F64}" destId="{C96A1862-4FA7-2143-8E23-60699A420499}" srcOrd="2" destOrd="0" presId="urn:microsoft.com/office/officeart/2005/8/layout/vList2"/>
    <dgm:cxn modelId="{9271099C-4FF8-9448-910C-DE2922370750}" type="presParOf" srcId="{37DF1D38-78E0-AE43-AB73-C2BC5EC40F64}" destId="{29481613-2157-2B48-A9BE-538800710375}" srcOrd="3" destOrd="0" presId="urn:microsoft.com/office/officeart/2005/8/layout/vList2"/>
    <dgm:cxn modelId="{2A2AF5AB-D673-4E43-95FB-8B06B5C0C9A0}" type="presParOf" srcId="{37DF1D38-78E0-AE43-AB73-C2BC5EC40F64}" destId="{A3C25D26-8FCC-6B45-AEA2-74C246EBAB1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749365-9C42-4C1C-8959-8B8252CA310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4B082EC-AD56-4538-B944-7A31255FE45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RHIC remains opened through tomorrow</a:t>
          </a:r>
        </a:p>
      </dgm:t>
    </dgm:pt>
    <dgm:pt modelId="{38D09EAB-F520-42AE-8177-8AAD2A3F3E31}" type="parTrans" cxnId="{46636844-7A04-4BAA-B143-D8A7C926B3D9}">
      <dgm:prSet/>
      <dgm:spPr/>
      <dgm:t>
        <a:bodyPr/>
        <a:lstStyle/>
        <a:p>
          <a:endParaRPr lang="en-US"/>
        </a:p>
      </dgm:t>
    </dgm:pt>
    <dgm:pt modelId="{82F3BB30-1A55-451C-BC4A-B132824BD0E9}" type="sibTrans" cxnId="{46636844-7A04-4BAA-B143-D8A7C926B3D9}">
      <dgm:prSet/>
      <dgm:spPr/>
      <dgm:t>
        <a:bodyPr/>
        <a:lstStyle/>
        <a:p>
          <a:endParaRPr lang="en-US"/>
        </a:p>
      </dgm:t>
    </dgm:pt>
    <dgm:pt modelId="{B6C135E0-CC21-400F-AEF9-DAFFEC0CFF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NSRL recovery underway</a:t>
          </a:r>
        </a:p>
      </dgm:t>
    </dgm:pt>
    <dgm:pt modelId="{902903A4-91F0-4D2D-9B64-259D3A66ED9B}" type="parTrans" cxnId="{BE11CBD3-9447-4906-A0C9-AB3497187B57}">
      <dgm:prSet/>
      <dgm:spPr/>
      <dgm:t>
        <a:bodyPr/>
        <a:lstStyle/>
        <a:p>
          <a:endParaRPr lang="en-US"/>
        </a:p>
      </dgm:t>
    </dgm:pt>
    <dgm:pt modelId="{2E2676C1-BE2B-4B10-8363-D5D5037EA451}" type="sibTrans" cxnId="{BE11CBD3-9447-4906-A0C9-AB3497187B57}">
      <dgm:prSet/>
      <dgm:spPr/>
      <dgm:t>
        <a:bodyPr/>
        <a:lstStyle/>
        <a:p>
          <a:endParaRPr lang="en-US"/>
        </a:p>
      </dgm:t>
    </dgm:pt>
    <dgm:pt modelId="{03EA822A-9AD9-4718-8B9C-AB61432B666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Sector 4 locked for RF testing local access starting </a:t>
          </a:r>
          <a:r>
            <a:rPr lang="en-US"/>
            <a:t>this afternoon</a:t>
          </a:r>
          <a:endParaRPr lang="en-US" dirty="0"/>
        </a:p>
      </dgm:t>
    </dgm:pt>
    <dgm:pt modelId="{183D3C70-B30C-490D-ADF6-20A1F6B976B2}" type="parTrans" cxnId="{BFF0CB45-6C1A-4D84-BDAC-A75795146681}">
      <dgm:prSet/>
      <dgm:spPr/>
      <dgm:t>
        <a:bodyPr/>
        <a:lstStyle/>
        <a:p>
          <a:endParaRPr lang="en-US"/>
        </a:p>
      </dgm:t>
    </dgm:pt>
    <dgm:pt modelId="{419C6DDA-889E-422D-A7C4-336DAF62B86E}" type="sibTrans" cxnId="{BFF0CB45-6C1A-4D84-BDAC-A75795146681}">
      <dgm:prSet/>
      <dgm:spPr/>
      <dgm:t>
        <a:bodyPr/>
        <a:lstStyle/>
        <a:p>
          <a:endParaRPr lang="en-US"/>
        </a:p>
      </dgm:t>
    </dgm:pt>
    <dgm:pt modelId="{F1EA84AB-5FBC-7445-82F6-FB4F4BF4DD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Ring sweeps determined by RPSG progress</a:t>
          </a:r>
        </a:p>
      </dgm:t>
    </dgm:pt>
    <dgm:pt modelId="{31D22F7C-B067-CB4A-BB33-4B099A75D5F6}" type="parTrans" cxnId="{911DDD9C-EDB2-9B4A-BB9E-02816CACCA88}">
      <dgm:prSet/>
      <dgm:spPr/>
      <dgm:t>
        <a:bodyPr/>
        <a:lstStyle/>
        <a:p>
          <a:endParaRPr lang="en-US"/>
        </a:p>
      </dgm:t>
    </dgm:pt>
    <dgm:pt modelId="{6BD6ABAB-1380-5247-B77B-004BD142F956}" type="sibTrans" cxnId="{911DDD9C-EDB2-9B4A-BB9E-02816CACCA88}">
      <dgm:prSet/>
      <dgm:spPr/>
    </dgm:pt>
    <dgm:pt modelId="{FC63030E-C430-0746-8601-65BCBC1360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End game planning at </a:t>
          </a:r>
          <a:r>
            <a:rPr lang="en-US" dirty="0">
              <a:hlinkClick xmlns:r="http://schemas.openxmlformats.org/officeDocument/2006/relationships" r:id="rId1"/>
            </a:rPr>
            <a:t>Supervisors Meeting </a:t>
          </a:r>
          <a:r>
            <a:rPr lang="en-US" dirty="0"/>
            <a:t>Thursday Morning at 10 am here </a:t>
          </a:r>
        </a:p>
      </dgm:t>
    </dgm:pt>
    <dgm:pt modelId="{47CD9A9D-8B67-4B47-AC1E-5C030418670F}" type="parTrans" cxnId="{FC6E27AF-A00E-504E-A380-DDE8ADFEB0A8}">
      <dgm:prSet/>
      <dgm:spPr/>
      <dgm:t>
        <a:bodyPr/>
        <a:lstStyle/>
        <a:p>
          <a:endParaRPr lang="en-US"/>
        </a:p>
      </dgm:t>
    </dgm:pt>
    <dgm:pt modelId="{754EE061-0461-774B-8121-71A1A8AFA5C7}" type="sibTrans" cxnId="{FC6E27AF-A00E-504E-A380-DDE8ADFEB0A8}">
      <dgm:prSet/>
      <dgm:spPr/>
    </dgm:pt>
    <dgm:pt modelId="{D3803774-53C6-4ADC-8888-8AE3F6A28A86}" type="pres">
      <dgm:prSet presAssocID="{81749365-9C42-4C1C-8959-8B8252CA310E}" presName="root" presStyleCnt="0">
        <dgm:presLayoutVars>
          <dgm:dir/>
          <dgm:resizeHandles val="exact"/>
        </dgm:presLayoutVars>
      </dgm:prSet>
      <dgm:spPr/>
    </dgm:pt>
    <dgm:pt modelId="{DA37C1D9-A056-4E3E-9DF3-BF07747EAB11}" type="pres">
      <dgm:prSet presAssocID="{94B082EC-AD56-4538-B944-7A31255FE45A}" presName="compNode" presStyleCnt="0"/>
      <dgm:spPr/>
    </dgm:pt>
    <dgm:pt modelId="{ACD7AB03-C7B9-41AC-AAF4-E551D92CE493}" type="pres">
      <dgm:prSet presAssocID="{94B082EC-AD56-4538-B944-7A31255FE45A}" presName="bgRect" presStyleLbl="bgShp" presStyleIdx="0" presStyleCnt="5"/>
      <dgm:spPr/>
    </dgm:pt>
    <dgm:pt modelId="{73C29F58-41DD-4510-B915-8C1E8ABEEA85}" type="pres">
      <dgm:prSet presAssocID="{94B082EC-AD56-4538-B944-7A31255FE45A}" presName="iconRect" presStyleLbl="node1" presStyleIdx="0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D99159BB-9196-4569-A9A4-D41ED7836A90}" type="pres">
      <dgm:prSet presAssocID="{94B082EC-AD56-4538-B944-7A31255FE45A}" presName="spaceRect" presStyleCnt="0"/>
      <dgm:spPr/>
    </dgm:pt>
    <dgm:pt modelId="{EE804B4B-1241-408D-96F9-27321701EAFE}" type="pres">
      <dgm:prSet presAssocID="{94B082EC-AD56-4538-B944-7A31255FE45A}" presName="parTx" presStyleLbl="revTx" presStyleIdx="0" presStyleCnt="5">
        <dgm:presLayoutVars>
          <dgm:chMax val="0"/>
          <dgm:chPref val="0"/>
        </dgm:presLayoutVars>
      </dgm:prSet>
      <dgm:spPr/>
    </dgm:pt>
    <dgm:pt modelId="{968CEC40-57A0-4848-9B41-0BEAAC8E5A81}" type="pres">
      <dgm:prSet presAssocID="{82F3BB30-1A55-451C-BC4A-B132824BD0E9}" presName="sibTrans" presStyleCnt="0"/>
      <dgm:spPr/>
    </dgm:pt>
    <dgm:pt modelId="{E1DC7BB6-1124-407A-98CE-1268F54CB544}" type="pres">
      <dgm:prSet presAssocID="{B6C135E0-CC21-400F-AEF9-DAFFEC0CFF28}" presName="compNode" presStyleCnt="0"/>
      <dgm:spPr/>
    </dgm:pt>
    <dgm:pt modelId="{9F546D12-B4ED-4891-B3C7-937C53D27C9F}" type="pres">
      <dgm:prSet presAssocID="{B6C135E0-CC21-400F-AEF9-DAFFEC0CFF28}" presName="bgRect" presStyleLbl="bgShp" presStyleIdx="1" presStyleCnt="5"/>
      <dgm:spPr/>
    </dgm:pt>
    <dgm:pt modelId="{65466339-A689-405C-8D11-17BCD72833A8}" type="pres">
      <dgm:prSet presAssocID="{B6C135E0-CC21-400F-AEF9-DAFFEC0CFF28}" presName="iconRect" presStyleLbl="node1" presStyleIdx="1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50B78EE-A43A-48B4-882E-4FA0EF585592}" type="pres">
      <dgm:prSet presAssocID="{B6C135E0-CC21-400F-AEF9-DAFFEC0CFF28}" presName="spaceRect" presStyleCnt="0"/>
      <dgm:spPr/>
    </dgm:pt>
    <dgm:pt modelId="{EFC1BADA-8F63-46AC-932F-A52A97F65A83}" type="pres">
      <dgm:prSet presAssocID="{B6C135E0-CC21-400F-AEF9-DAFFEC0CFF28}" presName="parTx" presStyleLbl="revTx" presStyleIdx="1" presStyleCnt="5">
        <dgm:presLayoutVars>
          <dgm:chMax val="0"/>
          <dgm:chPref val="0"/>
        </dgm:presLayoutVars>
      </dgm:prSet>
      <dgm:spPr/>
    </dgm:pt>
    <dgm:pt modelId="{491402C8-D065-4AFF-8202-BB8907E5AF8B}" type="pres">
      <dgm:prSet presAssocID="{2E2676C1-BE2B-4B10-8363-D5D5037EA451}" presName="sibTrans" presStyleCnt="0"/>
      <dgm:spPr/>
    </dgm:pt>
    <dgm:pt modelId="{8FF2B23A-E224-4BAB-800B-58DA70544D2C}" type="pres">
      <dgm:prSet presAssocID="{03EA822A-9AD9-4718-8B9C-AB61432B6669}" presName="compNode" presStyleCnt="0"/>
      <dgm:spPr/>
    </dgm:pt>
    <dgm:pt modelId="{3271A011-EDF8-4A23-934C-2A909114C1AF}" type="pres">
      <dgm:prSet presAssocID="{03EA822A-9AD9-4718-8B9C-AB61432B6669}" presName="bgRect" presStyleLbl="bgShp" presStyleIdx="2" presStyleCnt="5"/>
      <dgm:spPr/>
    </dgm:pt>
    <dgm:pt modelId="{EE851EE3-91CA-404E-B244-BDDF6F940D38}" type="pres">
      <dgm:prSet presAssocID="{03EA822A-9AD9-4718-8B9C-AB61432B6669}" presName="iconRect" presStyleLbl="node1" presStyleIdx="2" presStyleCnt="5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10F4AFE8-1B3C-40ED-978D-B8B2E6E058A9}" type="pres">
      <dgm:prSet presAssocID="{03EA822A-9AD9-4718-8B9C-AB61432B6669}" presName="spaceRect" presStyleCnt="0"/>
      <dgm:spPr/>
    </dgm:pt>
    <dgm:pt modelId="{B21BDA7C-566C-42EB-9DA8-1A67D684E206}" type="pres">
      <dgm:prSet presAssocID="{03EA822A-9AD9-4718-8B9C-AB61432B6669}" presName="parTx" presStyleLbl="revTx" presStyleIdx="2" presStyleCnt="5">
        <dgm:presLayoutVars>
          <dgm:chMax val="0"/>
          <dgm:chPref val="0"/>
        </dgm:presLayoutVars>
      </dgm:prSet>
      <dgm:spPr/>
    </dgm:pt>
    <dgm:pt modelId="{16D0F3C0-ED1B-4C3A-B172-5C59F1DA723F}" type="pres">
      <dgm:prSet presAssocID="{419C6DDA-889E-422D-A7C4-336DAF62B86E}" presName="sibTrans" presStyleCnt="0"/>
      <dgm:spPr/>
    </dgm:pt>
    <dgm:pt modelId="{0ED987AE-2541-4963-82A0-1C003DD3843C}" type="pres">
      <dgm:prSet presAssocID="{F1EA84AB-5FBC-7445-82F6-FB4F4BF4DDE6}" presName="compNode" presStyleCnt="0"/>
      <dgm:spPr/>
    </dgm:pt>
    <dgm:pt modelId="{01EB7B0B-53A9-4811-B1EC-8B6AB760DD86}" type="pres">
      <dgm:prSet presAssocID="{F1EA84AB-5FBC-7445-82F6-FB4F4BF4DDE6}" presName="bgRect" presStyleLbl="bgShp" presStyleIdx="3" presStyleCnt="5"/>
      <dgm:spPr/>
    </dgm:pt>
    <dgm:pt modelId="{E164A751-9F23-4C87-98CD-4E872EBCE5F7}" type="pres">
      <dgm:prSet presAssocID="{F1EA84AB-5FBC-7445-82F6-FB4F4BF4DDE6}" presName="iconRect" presStyleLbl="node1" presStyleIdx="3" presStyleCnt="5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BF4E7A5C-F6A7-4694-B307-D8BD06E6DFBC}" type="pres">
      <dgm:prSet presAssocID="{F1EA84AB-5FBC-7445-82F6-FB4F4BF4DDE6}" presName="spaceRect" presStyleCnt="0"/>
      <dgm:spPr/>
    </dgm:pt>
    <dgm:pt modelId="{3E061F95-1573-4E8D-8B43-25C6A3A16233}" type="pres">
      <dgm:prSet presAssocID="{F1EA84AB-5FBC-7445-82F6-FB4F4BF4DDE6}" presName="parTx" presStyleLbl="revTx" presStyleIdx="3" presStyleCnt="5">
        <dgm:presLayoutVars>
          <dgm:chMax val="0"/>
          <dgm:chPref val="0"/>
        </dgm:presLayoutVars>
      </dgm:prSet>
      <dgm:spPr/>
    </dgm:pt>
    <dgm:pt modelId="{A3A3AB5B-019D-4011-88B0-5EA2CBDD3A76}" type="pres">
      <dgm:prSet presAssocID="{6BD6ABAB-1380-5247-B77B-004BD142F956}" presName="sibTrans" presStyleCnt="0"/>
      <dgm:spPr/>
    </dgm:pt>
    <dgm:pt modelId="{C8CA8F0A-9672-4289-9C16-238B04E2CC49}" type="pres">
      <dgm:prSet presAssocID="{FC63030E-C430-0746-8601-65BCBC13608C}" presName="compNode" presStyleCnt="0"/>
      <dgm:spPr/>
    </dgm:pt>
    <dgm:pt modelId="{89EE116A-86D5-4F80-AC3E-997565D77B72}" type="pres">
      <dgm:prSet presAssocID="{FC63030E-C430-0746-8601-65BCBC13608C}" presName="bgRect" presStyleLbl="bgShp" presStyleIdx="4" presStyleCnt="5"/>
      <dgm:spPr/>
    </dgm:pt>
    <dgm:pt modelId="{93E628EA-88DD-4605-A141-6FA7F363C6F3}" type="pres">
      <dgm:prSet presAssocID="{FC63030E-C430-0746-8601-65BCBC13608C}" presName="iconRect" presStyleLbl="node1" presStyleIdx="4" presStyleCnt="5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C811B45-EAEC-4C5E-B8E6-8FE5551F1ACA}" type="pres">
      <dgm:prSet presAssocID="{FC63030E-C430-0746-8601-65BCBC13608C}" presName="spaceRect" presStyleCnt="0"/>
      <dgm:spPr/>
    </dgm:pt>
    <dgm:pt modelId="{C97C9D2C-AFC3-49D9-BEF5-F34AE801D314}" type="pres">
      <dgm:prSet presAssocID="{FC63030E-C430-0746-8601-65BCBC13608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65AFA34-541F-C745-83EC-A5C3BB013ED9}" type="presOf" srcId="{B6C135E0-CC21-400F-AEF9-DAFFEC0CFF28}" destId="{EFC1BADA-8F63-46AC-932F-A52A97F65A83}" srcOrd="0" destOrd="0" presId="urn:microsoft.com/office/officeart/2018/2/layout/IconVerticalSolidList"/>
    <dgm:cxn modelId="{46636844-7A04-4BAA-B143-D8A7C926B3D9}" srcId="{81749365-9C42-4C1C-8959-8B8252CA310E}" destId="{94B082EC-AD56-4538-B944-7A31255FE45A}" srcOrd="0" destOrd="0" parTransId="{38D09EAB-F520-42AE-8177-8AAD2A3F3E31}" sibTransId="{82F3BB30-1A55-451C-BC4A-B132824BD0E9}"/>
    <dgm:cxn modelId="{BFF0CB45-6C1A-4D84-BDAC-A75795146681}" srcId="{81749365-9C42-4C1C-8959-8B8252CA310E}" destId="{03EA822A-9AD9-4718-8B9C-AB61432B6669}" srcOrd="2" destOrd="0" parTransId="{183D3C70-B30C-490D-ADF6-20A1F6B976B2}" sibTransId="{419C6DDA-889E-422D-A7C4-336DAF62B86E}"/>
    <dgm:cxn modelId="{911DDD9C-EDB2-9B4A-BB9E-02816CACCA88}" srcId="{81749365-9C42-4C1C-8959-8B8252CA310E}" destId="{F1EA84AB-5FBC-7445-82F6-FB4F4BF4DDE6}" srcOrd="3" destOrd="0" parTransId="{31D22F7C-B067-CB4A-BB33-4B099A75D5F6}" sibTransId="{6BD6ABAB-1380-5247-B77B-004BD142F956}"/>
    <dgm:cxn modelId="{7FD8FEA2-4D4B-1848-A46F-4385DFD88CC1}" type="presOf" srcId="{03EA822A-9AD9-4718-8B9C-AB61432B6669}" destId="{B21BDA7C-566C-42EB-9DA8-1A67D684E206}" srcOrd="0" destOrd="0" presId="urn:microsoft.com/office/officeart/2018/2/layout/IconVerticalSolidList"/>
    <dgm:cxn modelId="{DEF0DDA8-C2D0-1C45-83CF-F9D321032D71}" type="presOf" srcId="{F1EA84AB-5FBC-7445-82F6-FB4F4BF4DDE6}" destId="{3E061F95-1573-4E8D-8B43-25C6A3A16233}" srcOrd="0" destOrd="0" presId="urn:microsoft.com/office/officeart/2018/2/layout/IconVerticalSolidList"/>
    <dgm:cxn modelId="{FC6E27AF-A00E-504E-A380-DDE8ADFEB0A8}" srcId="{81749365-9C42-4C1C-8959-8B8252CA310E}" destId="{FC63030E-C430-0746-8601-65BCBC13608C}" srcOrd="4" destOrd="0" parTransId="{47CD9A9D-8B67-4B47-AC1E-5C030418670F}" sibTransId="{754EE061-0461-774B-8121-71A1A8AFA5C7}"/>
    <dgm:cxn modelId="{C395C2BB-8457-6547-9D0C-AFBCC2E9FDF5}" type="presOf" srcId="{81749365-9C42-4C1C-8959-8B8252CA310E}" destId="{D3803774-53C6-4ADC-8888-8AE3F6A28A86}" srcOrd="0" destOrd="0" presId="urn:microsoft.com/office/officeart/2018/2/layout/IconVerticalSolidList"/>
    <dgm:cxn modelId="{60BC88C0-5539-4A4E-941B-1CB1A09C64AD}" type="presOf" srcId="{94B082EC-AD56-4538-B944-7A31255FE45A}" destId="{EE804B4B-1241-408D-96F9-27321701EAFE}" srcOrd="0" destOrd="0" presId="urn:microsoft.com/office/officeart/2018/2/layout/IconVerticalSolidList"/>
    <dgm:cxn modelId="{5F98E6CF-DD2E-1B46-9687-6A92976B277E}" type="presOf" srcId="{FC63030E-C430-0746-8601-65BCBC13608C}" destId="{C97C9D2C-AFC3-49D9-BEF5-F34AE801D314}" srcOrd="0" destOrd="0" presId="urn:microsoft.com/office/officeart/2018/2/layout/IconVerticalSolidList"/>
    <dgm:cxn modelId="{BE11CBD3-9447-4906-A0C9-AB3497187B57}" srcId="{81749365-9C42-4C1C-8959-8B8252CA310E}" destId="{B6C135E0-CC21-400F-AEF9-DAFFEC0CFF28}" srcOrd="1" destOrd="0" parTransId="{902903A4-91F0-4D2D-9B64-259D3A66ED9B}" sibTransId="{2E2676C1-BE2B-4B10-8363-D5D5037EA451}"/>
    <dgm:cxn modelId="{8CB67A37-0E39-6844-94E5-6191B12ECC90}" type="presParOf" srcId="{D3803774-53C6-4ADC-8888-8AE3F6A28A86}" destId="{DA37C1D9-A056-4E3E-9DF3-BF07747EAB11}" srcOrd="0" destOrd="0" presId="urn:microsoft.com/office/officeart/2018/2/layout/IconVerticalSolidList"/>
    <dgm:cxn modelId="{D74B465A-BF26-0B46-947F-7927B581A303}" type="presParOf" srcId="{DA37C1D9-A056-4E3E-9DF3-BF07747EAB11}" destId="{ACD7AB03-C7B9-41AC-AAF4-E551D92CE493}" srcOrd="0" destOrd="0" presId="urn:microsoft.com/office/officeart/2018/2/layout/IconVerticalSolidList"/>
    <dgm:cxn modelId="{45CE4052-86B5-1D4A-A1A6-3BFA7A72946E}" type="presParOf" srcId="{DA37C1D9-A056-4E3E-9DF3-BF07747EAB11}" destId="{73C29F58-41DD-4510-B915-8C1E8ABEEA85}" srcOrd="1" destOrd="0" presId="urn:microsoft.com/office/officeart/2018/2/layout/IconVerticalSolidList"/>
    <dgm:cxn modelId="{9C80FD18-7FAA-1141-A3E6-41EF3C8DE7AF}" type="presParOf" srcId="{DA37C1D9-A056-4E3E-9DF3-BF07747EAB11}" destId="{D99159BB-9196-4569-A9A4-D41ED7836A90}" srcOrd="2" destOrd="0" presId="urn:microsoft.com/office/officeart/2018/2/layout/IconVerticalSolidList"/>
    <dgm:cxn modelId="{5A28B77E-EAB1-4B48-B4AC-D85D472BA2A9}" type="presParOf" srcId="{DA37C1D9-A056-4E3E-9DF3-BF07747EAB11}" destId="{EE804B4B-1241-408D-96F9-27321701EAFE}" srcOrd="3" destOrd="0" presId="urn:microsoft.com/office/officeart/2018/2/layout/IconVerticalSolidList"/>
    <dgm:cxn modelId="{FCE049FD-5484-9B44-8E6E-DF3B67D73953}" type="presParOf" srcId="{D3803774-53C6-4ADC-8888-8AE3F6A28A86}" destId="{968CEC40-57A0-4848-9B41-0BEAAC8E5A81}" srcOrd="1" destOrd="0" presId="urn:microsoft.com/office/officeart/2018/2/layout/IconVerticalSolidList"/>
    <dgm:cxn modelId="{F9127864-C6F7-544D-9CCC-2886BA4FAA4B}" type="presParOf" srcId="{D3803774-53C6-4ADC-8888-8AE3F6A28A86}" destId="{E1DC7BB6-1124-407A-98CE-1268F54CB544}" srcOrd="2" destOrd="0" presId="urn:microsoft.com/office/officeart/2018/2/layout/IconVerticalSolidList"/>
    <dgm:cxn modelId="{68F7B364-0890-7B4B-962B-29A2FABB8F90}" type="presParOf" srcId="{E1DC7BB6-1124-407A-98CE-1268F54CB544}" destId="{9F546D12-B4ED-4891-B3C7-937C53D27C9F}" srcOrd="0" destOrd="0" presId="urn:microsoft.com/office/officeart/2018/2/layout/IconVerticalSolidList"/>
    <dgm:cxn modelId="{FFA2E682-8E94-1749-8055-F1AEF556898E}" type="presParOf" srcId="{E1DC7BB6-1124-407A-98CE-1268F54CB544}" destId="{65466339-A689-405C-8D11-17BCD72833A8}" srcOrd="1" destOrd="0" presId="urn:microsoft.com/office/officeart/2018/2/layout/IconVerticalSolidList"/>
    <dgm:cxn modelId="{BBEA2635-19D3-3B4A-9ADF-A50483912CD4}" type="presParOf" srcId="{E1DC7BB6-1124-407A-98CE-1268F54CB544}" destId="{750B78EE-A43A-48B4-882E-4FA0EF585592}" srcOrd="2" destOrd="0" presId="urn:microsoft.com/office/officeart/2018/2/layout/IconVerticalSolidList"/>
    <dgm:cxn modelId="{AB5318FD-B615-BA4A-BB0A-29F48D18DF07}" type="presParOf" srcId="{E1DC7BB6-1124-407A-98CE-1268F54CB544}" destId="{EFC1BADA-8F63-46AC-932F-A52A97F65A83}" srcOrd="3" destOrd="0" presId="urn:microsoft.com/office/officeart/2018/2/layout/IconVerticalSolidList"/>
    <dgm:cxn modelId="{A0F751E8-35A1-D740-83DF-302074D5AB5E}" type="presParOf" srcId="{D3803774-53C6-4ADC-8888-8AE3F6A28A86}" destId="{491402C8-D065-4AFF-8202-BB8907E5AF8B}" srcOrd="3" destOrd="0" presId="urn:microsoft.com/office/officeart/2018/2/layout/IconVerticalSolidList"/>
    <dgm:cxn modelId="{DC58D19B-196A-1A49-A6FA-7B26C899813F}" type="presParOf" srcId="{D3803774-53C6-4ADC-8888-8AE3F6A28A86}" destId="{8FF2B23A-E224-4BAB-800B-58DA70544D2C}" srcOrd="4" destOrd="0" presId="urn:microsoft.com/office/officeart/2018/2/layout/IconVerticalSolidList"/>
    <dgm:cxn modelId="{DB9AFD7D-129E-F545-96CD-6D30539100BA}" type="presParOf" srcId="{8FF2B23A-E224-4BAB-800B-58DA70544D2C}" destId="{3271A011-EDF8-4A23-934C-2A909114C1AF}" srcOrd="0" destOrd="0" presId="urn:microsoft.com/office/officeart/2018/2/layout/IconVerticalSolidList"/>
    <dgm:cxn modelId="{35D4583A-A799-3E4D-BA38-21C2F90F8DB9}" type="presParOf" srcId="{8FF2B23A-E224-4BAB-800B-58DA70544D2C}" destId="{EE851EE3-91CA-404E-B244-BDDF6F940D38}" srcOrd="1" destOrd="0" presId="urn:microsoft.com/office/officeart/2018/2/layout/IconVerticalSolidList"/>
    <dgm:cxn modelId="{E8B287FD-1703-1D43-AC2F-CD4CDB0D45A8}" type="presParOf" srcId="{8FF2B23A-E224-4BAB-800B-58DA70544D2C}" destId="{10F4AFE8-1B3C-40ED-978D-B8B2E6E058A9}" srcOrd="2" destOrd="0" presId="urn:microsoft.com/office/officeart/2018/2/layout/IconVerticalSolidList"/>
    <dgm:cxn modelId="{2CE2F4BE-A291-B349-8106-EA16E0631357}" type="presParOf" srcId="{8FF2B23A-E224-4BAB-800B-58DA70544D2C}" destId="{B21BDA7C-566C-42EB-9DA8-1A67D684E206}" srcOrd="3" destOrd="0" presId="urn:microsoft.com/office/officeart/2018/2/layout/IconVerticalSolidList"/>
    <dgm:cxn modelId="{00ADB908-6D5C-2143-91DF-23C410451C35}" type="presParOf" srcId="{D3803774-53C6-4ADC-8888-8AE3F6A28A86}" destId="{16D0F3C0-ED1B-4C3A-B172-5C59F1DA723F}" srcOrd="5" destOrd="0" presId="urn:microsoft.com/office/officeart/2018/2/layout/IconVerticalSolidList"/>
    <dgm:cxn modelId="{75435A84-55B9-AE46-BD35-D9EBEB1F5406}" type="presParOf" srcId="{D3803774-53C6-4ADC-8888-8AE3F6A28A86}" destId="{0ED987AE-2541-4963-82A0-1C003DD3843C}" srcOrd="6" destOrd="0" presId="urn:microsoft.com/office/officeart/2018/2/layout/IconVerticalSolidList"/>
    <dgm:cxn modelId="{F254B909-733F-4F4C-8EB8-9933F08D3F33}" type="presParOf" srcId="{0ED987AE-2541-4963-82A0-1C003DD3843C}" destId="{01EB7B0B-53A9-4811-B1EC-8B6AB760DD86}" srcOrd="0" destOrd="0" presId="urn:microsoft.com/office/officeart/2018/2/layout/IconVerticalSolidList"/>
    <dgm:cxn modelId="{8F673511-E4A7-D540-95B8-BEBB9BC448CD}" type="presParOf" srcId="{0ED987AE-2541-4963-82A0-1C003DD3843C}" destId="{E164A751-9F23-4C87-98CD-4E872EBCE5F7}" srcOrd="1" destOrd="0" presId="urn:microsoft.com/office/officeart/2018/2/layout/IconVerticalSolidList"/>
    <dgm:cxn modelId="{00B56C63-40E1-BC42-8D17-53B9DC70E708}" type="presParOf" srcId="{0ED987AE-2541-4963-82A0-1C003DD3843C}" destId="{BF4E7A5C-F6A7-4694-B307-D8BD06E6DFBC}" srcOrd="2" destOrd="0" presId="urn:microsoft.com/office/officeart/2018/2/layout/IconVerticalSolidList"/>
    <dgm:cxn modelId="{BEA04B99-CD5E-6C47-95EE-19C39A912388}" type="presParOf" srcId="{0ED987AE-2541-4963-82A0-1C003DD3843C}" destId="{3E061F95-1573-4E8D-8B43-25C6A3A16233}" srcOrd="3" destOrd="0" presId="urn:microsoft.com/office/officeart/2018/2/layout/IconVerticalSolidList"/>
    <dgm:cxn modelId="{22A1DA25-2D47-B24B-8949-75BA1472DF2B}" type="presParOf" srcId="{D3803774-53C6-4ADC-8888-8AE3F6A28A86}" destId="{A3A3AB5B-019D-4011-88B0-5EA2CBDD3A76}" srcOrd="7" destOrd="0" presId="urn:microsoft.com/office/officeart/2018/2/layout/IconVerticalSolidList"/>
    <dgm:cxn modelId="{A3EFF415-24A1-BB49-B89B-6A22E177D550}" type="presParOf" srcId="{D3803774-53C6-4ADC-8888-8AE3F6A28A86}" destId="{C8CA8F0A-9672-4289-9C16-238B04E2CC49}" srcOrd="8" destOrd="0" presId="urn:microsoft.com/office/officeart/2018/2/layout/IconVerticalSolidList"/>
    <dgm:cxn modelId="{4D1525B7-074D-964D-8EE3-D7126A48DDF8}" type="presParOf" srcId="{C8CA8F0A-9672-4289-9C16-238B04E2CC49}" destId="{89EE116A-86D5-4F80-AC3E-997565D77B72}" srcOrd="0" destOrd="0" presId="urn:microsoft.com/office/officeart/2018/2/layout/IconVerticalSolidList"/>
    <dgm:cxn modelId="{774F32B8-E36D-5946-915D-FC822AFD40F9}" type="presParOf" srcId="{C8CA8F0A-9672-4289-9C16-238B04E2CC49}" destId="{93E628EA-88DD-4605-A141-6FA7F363C6F3}" srcOrd="1" destOrd="0" presId="urn:microsoft.com/office/officeart/2018/2/layout/IconVerticalSolidList"/>
    <dgm:cxn modelId="{4D721977-4495-DD4D-8394-CADF1AAE9CE6}" type="presParOf" srcId="{C8CA8F0A-9672-4289-9C16-238B04E2CC49}" destId="{6C811B45-EAEC-4C5E-B8E6-8FE5551F1ACA}" srcOrd="2" destOrd="0" presId="urn:microsoft.com/office/officeart/2018/2/layout/IconVerticalSolidList"/>
    <dgm:cxn modelId="{08567FD7-8E41-4345-8951-8EBEA0FB9E1B}" type="presParOf" srcId="{C8CA8F0A-9672-4289-9C16-238B04E2CC49}" destId="{C97C9D2C-AFC3-49D9-BEF5-F34AE801D31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E8C68-C22E-4945-9C4F-ACEC7AD046DE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DE071-F044-480B-966F-B0EDD25DEF01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01AE4-8EA6-4614-A588-FD81CC557707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Main 69kV repair completed in 1 hour and 13 minutes!</a:t>
          </a:r>
        </a:p>
      </dsp:txBody>
      <dsp:txXfrm>
        <a:off x="1948202" y="368029"/>
        <a:ext cx="3233964" cy="1371985"/>
      </dsp:txXfrm>
    </dsp:sp>
    <dsp:sp modelId="{D6A02201-C83C-46AF-B5ED-FB701D043766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B1ACA-7588-4058-B5F3-45F738B708A3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337A1-549F-4414-83F5-916D0D7C4EC1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Booster feed restored Saturday, transformer 8</a:t>
          </a:r>
        </a:p>
      </dsp:txBody>
      <dsp:txXfrm>
        <a:off x="7411643" y="368029"/>
        <a:ext cx="3233964" cy="1371985"/>
      </dsp:txXfrm>
    </dsp:sp>
    <dsp:sp modelId="{E07E0870-B8DB-4437-BFAB-7C939C80C3E9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EF20C9-92BC-43A2-B39B-154A5B163B14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3BDEF2-7F6C-421D-ADF0-6EBB5D5D5C00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System recovery and cooldown underway</a:t>
          </a:r>
        </a:p>
      </dsp:txBody>
      <dsp:txXfrm>
        <a:off x="1948202" y="2452790"/>
        <a:ext cx="3233964" cy="1371985"/>
      </dsp:txXfrm>
    </dsp:sp>
    <dsp:sp modelId="{D12C4E92-7A97-437A-BA82-6FDE89898FAC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FAD4E-EFAB-44B8-A9B1-1E793091D317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46611-453F-4AF4-A94F-6DCCEA42F7C7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Schedules and changes TDA as received</a:t>
          </a:r>
        </a:p>
      </dsp:txBody>
      <dsp:txXfrm>
        <a:off x="7411643" y="2452790"/>
        <a:ext cx="3233964" cy="1371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E4F13-E5C2-8542-BF5E-CAB4527601A8}">
      <dsp:nvSpPr>
        <dsp:cNvPr id="0" name=""/>
        <dsp:cNvSpPr/>
      </dsp:nvSpPr>
      <dsp:spPr>
        <a:xfrm>
          <a:off x="0" y="8064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Tom Baldwin, Chris Bruno, Jim Kelly and crew, as well as many others from Electrical services</a:t>
          </a:r>
        </a:p>
      </dsp:txBody>
      <dsp:txXfrm>
        <a:off x="83216" y="163860"/>
        <a:ext cx="6500401" cy="1538258"/>
      </dsp:txXfrm>
    </dsp:sp>
    <dsp:sp modelId="{C96A1862-4FA7-2143-8E23-60699A420499}">
      <dsp:nvSpPr>
        <dsp:cNvPr id="0" name=""/>
        <dsp:cNvSpPr/>
      </dsp:nvSpPr>
      <dsp:spPr>
        <a:xfrm>
          <a:off x="0" y="187461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William Hulse and company from Emergency Services</a:t>
          </a:r>
        </a:p>
      </dsp:txBody>
      <dsp:txXfrm>
        <a:off x="83216" y="1957830"/>
        <a:ext cx="6500401" cy="1538258"/>
      </dsp:txXfrm>
    </dsp:sp>
    <dsp:sp modelId="{A3C25D26-8FCC-6B45-AEA2-74C246EBAB10}">
      <dsp:nvSpPr>
        <dsp:cNvPr id="0" name=""/>
        <dsp:cNvSpPr/>
      </dsp:nvSpPr>
      <dsp:spPr>
        <a:xfrm>
          <a:off x="0" y="3668585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Daniel Pappas and Gaspare Capodicasa from PSEG</a:t>
          </a:r>
        </a:p>
      </dsp:txBody>
      <dsp:txXfrm>
        <a:off x="83216" y="3751801"/>
        <a:ext cx="6500401" cy="1538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7AB03-C7B9-41AC-AAF4-E551D92CE493}">
      <dsp:nvSpPr>
        <dsp:cNvPr id="0" name=""/>
        <dsp:cNvSpPr/>
      </dsp:nvSpPr>
      <dsp:spPr>
        <a:xfrm>
          <a:off x="0" y="4366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C29F58-41DD-4510-B915-8C1E8ABEEA85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04B4B-1241-408D-96F9-27321701EAFE}">
      <dsp:nvSpPr>
        <dsp:cNvPr id="0" name=""/>
        <dsp:cNvSpPr/>
      </dsp:nvSpPr>
      <dsp:spPr>
        <a:xfrm>
          <a:off x="1074268" y="4366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RHIC remains opened through tomorrow</a:t>
          </a:r>
        </a:p>
      </dsp:txBody>
      <dsp:txXfrm>
        <a:off x="1074268" y="4366"/>
        <a:ext cx="5170996" cy="930102"/>
      </dsp:txXfrm>
    </dsp:sp>
    <dsp:sp modelId="{9F546D12-B4ED-4891-B3C7-937C53D27C9F}">
      <dsp:nvSpPr>
        <dsp:cNvPr id="0" name=""/>
        <dsp:cNvSpPr/>
      </dsp:nvSpPr>
      <dsp:spPr>
        <a:xfrm>
          <a:off x="0" y="1166994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66339-A689-405C-8D11-17BCD72833A8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1BADA-8F63-46AC-932F-A52A97F65A83}">
      <dsp:nvSpPr>
        <dsp:cNvPr id="0" name=""/>
        <dsp:cNvSpPr/>
      </dsp:nvSpPr>
      <dsp:spPr>
        <a:xfrm>
          <a:off x="1074268" y="1166994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NSRL recovery underway</a:t>
          </a:r>
        </a:p>
      </dsp:txBody>
      <dsp:txXfrm>
        <a:off x="1074268" y="1166994"/>
        <a:ext cx="5170996" cy="930102"/>
      </dsp:txXfrm>
    </dsp:sp>
    <dsp:sp modelId="{3271A011-EDF8-4A23-934C-2A909114C1AF}">
      <dsp:nvSpPr>
        <dsp:cNvPr id="0" name=""/>
        <dsp:cNvSpPr/>
      </dsp:nvSpPr>
      <dsp:spPr>
        <a:xfrm>
          <a:off x="0" y="2329622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851EE3-91CA-404E-B244-BDDF6F940D38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1BDA7C-566C-42EB-9DA8-1A67D684E206}">
      <dsp:nvSpPr>
        <dsp:cNvPr id="0" name=""/>
        <dsp:cNvSpPr/>
      </dsp:nvSpPr>
      <dsp:spPr>
        <a:xfrm>
          <a:off x="1074268" y="2329622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Sector 4 locked for RF testing local access starting </a:t>
          </a:r>
          <a:r>
            <a:rPr lang="en-US" sz="1900" kern="1200"/>
            <a:t>this afternoon</a:t>
          </a:r>
          <a:endParaRPr lang="en-US" sz="1900" kern="1200" dirty="0"/>
        </a:p>
      </dsp:txBody>
      <dsp:txXfrm>
        <a:off x="1074268" y="2329622"/>
        <a:ext cx="5170996" cy="930102"/>
      </dsp:txXfrm>
    </dsp:sp>
    <dsp:sp modelId="{01EB7B0B-53A9-4811-B1EC-8B6AB760DD86}">
      <dsp:nvSpPr>
        <dsp:cNvPr id="0" name=""/>
        <dsp:cNvSpPr/>
      </dsp:nvSpPr>
      <dsp:spPr>
        <a:xfrm>
          <a:off x="0" y="3492250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4A751-9F23-4C87-98CD-4E872EBCE5F7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061F95-1573-4E8D-8B43-25C6A3A16233}">
      <dsp:nvSpPr>
        <dsp:cNvPr id="0" name=""/>
        <dsp:cNvSpPr/>
      </dsp:nvSpPr>
      <dsp:spPr>
        <a:xfrm>
          <a:off x="1074268" y="3492250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Ring sweeps determined by RPSG progress</a:t>
          </a:r>
        </a:p>
      </dsp:txBody>
      <dsp:txXfrm>
        <a:off x="1074268" y="3492250"/>
        <a:ext cx="5170996" cy="930102"/>
      </dsp:txXfrm>
    </dsp:sp>
    <dsp:sp modelId="{89EE116A-86D5-4F80-AC3E-997565D77B72}">
      <dsp:nvSpPr>
        <dsp:cNvPr id="0" name=""/>
        <dsp:cNvSpPr/>
      </dsp:nvSpPr>
      <dsp:spPr>
        <a:xfrm>
          <a:off x="0" y="4654878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E628EA-88DD-4605-A141-6FA7F363C6F3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7C9D2C-AFC3-49D9-BEF5-F34AE801D314}">
      <dsp:nvSpPr>
        <dsp:cNvPr id="0" name=""/>
        <dsp:cNvSpPr/>
      </dsp:nvSpPr>
      <dsp:spPr>
        <a:xfrm>
          <a:off x="1074268" y="4654878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End game planning at </a:t>
          </a:r>
          <a:r>
            <a:rPr lang="en-US" sz="1900" kern="1200" dirty="0">
              <a:hlinkClick xmlns:r="http://schemas.openxmlformats.org/officeDocument/2006/relationships" r:id="rId11"/>
            </a:rPr>
            <a:t>Supervisors Meeting </a:t>
          </a:r>
          <a:r>
            <a:rPr lang="en-US" sz="1900" kern="1200" dirty="0"/>
            <a:t>Thursday Morning at 10 am here </a:t>
          </a:r>
        </a:p>
      </dsp:txBody>
      <dsp:txXfrm>
        <a:off x="1074268" y="4654878"/>
        <a:ext cx="5170996" cy="930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09/02/2025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C61F9-D614-478C-C93D-485D18813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Status: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E9DD7E-9184-65B6-E725-8AF74B932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43175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468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49A4CB-1B07-3060-13F1-FB85CCFED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Excellent work all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A06257-8CC6-F9B1-CDC4-060F1E415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36241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922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59B2D-1200-1C3E-6A60-4014878A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Oh yeah…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43BAA-DAB0-BB01-234E-8CA9AD790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28" y="1940844"/>
            <a:ext cx="8578699" cy="453615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5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ALL OF CAD and NPP!!!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5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3997CE-F865-1BB0-C666-667ADE2B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3200"/>
              <a:t>Maintenance/Access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5D4A5A-04B9-392B-5E64-78162F6C4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84720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67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984</TotalTime>
  <Words>124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Time Meeting</vt:lpstr>
      <vt:lpstr>Status:</vt:lpstr>
      <vt:lpstr>Excellent work all</vt:lpstr>
      <vt:lpstr>Oh yeah…</vt:lpstr>
      <vt:lpstr>Maintenance/Access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40</cp:revision>
  <dcterms:created xsi:type="dcterms:W3CDTF">2024-04-16T14:21:02Z</dcterms:created>
  <dcterms:modified xsi:type="dcterms:W3CDTF">2025-09-02T16:45:50Z</dcterms:modified>
</cp:coreProperties>
</file>