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72" r:id="rId3"/>
    <p:sldId id="271" r:id="rId4"/>
    <p:sldId id="273" r:id="rId5"/>
    <p:sldId id="270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1FD09-A46F-41E4-B172-D0E40B1CB03D}" v="24" dt="2025-09-09T17:06:38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59" d="100"/>
          <a:sy n="159" d="100"/>
        </p:scale>
        <p:origin x="17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2431FD09-A46F-41E4-B172-D0E40B1CB03D}"/>
    <pc:docChg chg="undo custSel addSld delSld modSld sldOrd">
      <pc:chgData name="Craner, Francis" userId="bacbc4c7-fc84-4868-b145-d1a996a384b5" providerId="ADAL" clId="{2431FD09-A46F-41E4-B172-D0E40B1CB03D}" dt="2025-09-09T17:11:27.563" v="3541" actId="20577"/>
      <pc:docMkLst>
        <pc:docMk/>
      </pc:docMkLst>
      <pc:sldChg chg="modSp mod">
        <pc:chgData name="Craner, Francis" userId="bacbc4c7-fc84-4868-b145-d1a996a384b5" providerId="ADAL" clId="{2431FD09-A46F-41E4-B172-D0E40B1CB03D}" dt="2025-09-09T17:05:19.765" v="3173" actId="20577"/>
        <pc:sldMkLst>
          <pc:docMk/>
          <pc:sldMk cId="2246755923" sldId="256"/>
        </pc:sldMkLst>
        <pc:spChg chg="mod">
          <ac:chgData name="Craner, Francis" userId="bacbc4c7-fc84-4868-b145-d1a996a384b5" providerId="ADAL" clId="{2431FD09-A46F-41E4-B172-D0E40B1CB03D}" dt="2025-09-09T17:05:19.765" v="3173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Craner, Francis" userId="bacbc4c7-fc84-4868-b145-d1a996a384b5" providerId="ADAL" clId="{2431FD09-A46F-41E4-B172-D0E40B1CB03D}" dt="2025-09-02T19:23:41.845" v="1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modSp new del mod">
        <pc:chgData name="Craner, Francis" userId="bacbc4c7-fc84-4868-b145-d1a996a384b5" providerId="ADAL" clId="{2431FD09-A46F-41E4-B172-D0E40B1CB03D}" dt="2025-09-09T16:54:42.291" v="2206" actId="47"/>
        <pc:sldMkLst>
          <pc:docMk/>
          <pc:sldMk cId="1917399789" sldId="257"/>
        </pc:sldMkLst>
        <pc:spChg chg="mod">
          <ac:chgData name="Craner, Francis" userId="bacbc4c7-fc84-4868-b145-d1a996a384b5" providerId="ADAL" clId="{2431FD09-A46F-41E4-B172-D0E40B1CB03D}" dt="2025-09-08T21:00:44.821" v="453" actId="20577"/>
          <ac:spMkLst>
            <pc:docMk/>
            <pc:sldMk cId="1917399789" sldId="257"/>
            <ac:spMk id="2" creationId="{E55EDA20-4568-1F4D-DE95-DB3EDED04886}"/>
          </ac:spMkLst>
        </pc:spChg>
        <pc:spChg chg="mod">
          <ac:chgData name="Craner, Francis" userId="bacbc4c7-fc84-4868-b145-d1a996a384b5" providerId="ADAL" clId="{2431FD09-A46F-41E4-B172-D0E40B1CB03D}" dt="2025-09-08T21:27:09.203" v="728" actId="20577"/>
          <ac:spMkLst>
            <pc:docMk/>
            <pc:sldMk cId="1917399789" sldId="257"/>
            <ac:spMk id="3" creationId="{696F8CCB-B206-261B-EE99-5A092AFA6924}"/>
          </ac:spMkLst>
        </pc:spChg>
      </pc:sldChg>
      <pc:sldChg chg="del">
        <pc:chgData name="Craner, Francis" userId="bacbc4c7-fc84-4868-b145-d1a996a384b5" providerId="ADAL" clId="{2431FD09-A46F-41E4-B172-D0E40B1CB03D}" dt="2025-09-02T19:23:49.354" v="4" actId="47"/>
        <pc:sldMkLst>
          <pc:docMk/>
          <pc:sldMk cId="843407905" sldId="258"/>
        </pc:sldMkLst>
      </pc:sldChg>
      <pc:sldChg chg="addSp new del mod">
        <pc:chgData name="Craner, Francis" userId="bacbc4c7-fc84-4868-b145-d1a996a384b5" providerId="ADAL" clId="{2431FD09-A46F-41E4-B172-D0E40B1CB03D}" dt="2025-09-08T21:01:04.727" v="454" actId="47"/>
        <pc:sldMkLst>
          <pc:docMk/>
          <pc:sldMk cId="1541567507" sldId="258"/>
        </pc:sldMkLst>
        <pc:spChg chg="add">
          <ac:chgData name="Craner, Francis" userId="bacbc4c7-fc84-4868-b145-d1a996a384b5" providerId="ADAL" clId="{2431FD09-A46F-41E4-B172-D0E40B1CB03D}" dt="2025-09-08T20:39:16.265" v="14" actId="22"/>
          <ac:spMkLst>
            <pc:docMk/>
            <pc:sldMk cId="1541567507" sldId="258"/>
            <ac:spMk id="4" creationId="{E261339A-6D48-8E78-9717-B70FCF965F23}"/>
          </ac:spMkLst>
        </pc:spChg>
      </pc:sldChg>
      <pc:sldChg chg="del">
        <pc:chgData name="Craner, Francis" userId="bacbc4c7-fc84-4868-b145-d1a996a384b5" providerId="ADAL" clId="{2431FD09-A46F-41E4-B172-D0E40B1CB03D}" dt="2025-09-02T19:23:48.584" v="3" actId="47"/>
        <pc:sldMkLst>
          <pc:docMk/>
          <pc:sldMk cId="3155591525" sldId="259"/>
        </pc:sldMkLst>
      </pc:sldChg>
      <pc:sldChg chg="modSp new del mod">
        <pc:chgData name="Craner, Francis" userId="bacbc4c7-fc84-4868-b145-d1a996a384b5" providerId="ADAL" clId="{2431FD09-A46F-41E4-B172-D0E40B1CB03D}" dt="2025-09-09T16:54:43.274" v="2207" actId="47"/>
        <pc:sldMkLst>
          <pc:docMk/>
          <pc:sldMk cId="3693269252" sldId="259"/>
        </pc:sldMkLst>
        <pc:spChg chg="mod">
          <ac:chgData name="Craner, Francis" userId="bacbc4c7-fc84-4868-b145-d1a996a384b5" providerId="ADAL" clId="{2431FD09-A46F-41E4-B172-D0E40B1CB03D}" dt="2025-09-08T21:07:34.882" v="624" actId="27636"/>
          <ac:spMkLst>
            <pc:docMk/>
            <pc:sldMk cId="3693269252" sldId="259"/>
            <ac:spMk id="2" creationId="{D1A047D3-E939-FA42-8DAF-C5FD4E50C527}"/>
          </ac:spMkLst>
        </pc:spChg>
        <pc:spChg chg="mod">
          <ac:chgData name="Craner, Francis" userId="bacbc4c7-fc84-4868-b145-d1a996a384b5" providerId="ADAL" clId="{2431FD09-A46F-41E4-B172-D0E40B1CB03D}" dt="2025-09-08T21:20:17.732" v="655" actId="20577"/>
          <ac:spMkLst>
            <pc:docMk/>
            <pc:sldMk cId="3693269252" sldId="259"/>
            <ac:spMk id="3" creationId="{E5D64401-75A2-8D71-058B-C6834A651FC5}"/>
          </ac:spMkLst>
        </pc:spChg>
      </pc:sldChg>
      <pc:sldChg chg="modSp new del mod ord">
        <pc:chgData name="Craner, Francis" userId="bacbc4c7-fc84-4868-b145-d1a996a384b5" providerId="ADAL" clId="{2431FD09-A46F-41E4-B172-D0E40B1CB03D}" dt="2025-09-09T16:54:44.280" v="2208" actId="47"/>
        <pc:sldMkLst>
          <pc:docMk/>
          <pc:sldMk cId="3765008202" sldId="260"/>
        </pc:sldMkLst>
        <pc:spChg chg="mod">
          <ac:chgData name="Craner, Francis" userId="bacbc4c7-fc84-4868-b145-d1a996a384b5" providerId="ADAL" clId="{2431FD09-A46F-41E4-B172-D0E40B1CB03D}" dt="2025-09-09T13:44:05.387" v="2086" actId="6549"/>
          <ac:spMkLst>
            <pc:docMk/>
            <pc:sldMk cId="3765008202" sldId="260"/>
            <ac:spMk id="2" creationId="{9393E96C-BF12-2C64-6D85-5871D15EA496}"/>
          </ac:spMkLst>
        </pc:spChg>
        <pc:spChg chg="mod">
          <ac:chgData name="Craner, Francis" userId="bacbc4c7-fc84-4868-b145-d1a996a384b5" providerId="ADAL" clId="{2431FD09-A46F-41E4-B172-D0E40B1CB03D}" dt="2025-09-09T13:45:37.412" v="2096" actId="27636"/>
          <ac:spMkLst>
            <pc:docMk/>
            <pc:sldMk cId="3765008202" sldId="260"/>
            <ac:spMk id="3" creationId="{52CF7955-39DE-EB07-868B-CBBF9A8E5EDA}"/>
          </ac:spMkLst>
        </pc:spChg>
      </pc:sldChg>
      <pc:sldChg chg="modSp new del mod ord">
        <pc:chgData name="Craner, Francis" userId="bacbc4c7-fc84-4868-b145-d1a996a384b5" providerId="ADAL" clId="{2431FD09-A46F-41E4-B172-D0E40B1CB03D}" dt="2025-09-08T21:07:46.271" v="625" actId="47"/>
        <pc:sldMkLst>
          <pc:docMk/>
          <pc:sldMk cId="1333912947" sldId="261"/>
        </pc:sldMkLst>
        <pc:spChg chg="mod">
          <ac:chgData name="Craner, Francis" userId="bacbc4c7-fc84-4868-b145-d1a996a384b5" providerId="ADAL" clId="{2431FD09-A46F-41E4-B172-D0E40B1CB03D}" dt="2025-09-08T20:57:49.308" v="307"/>
          <ac:spMkLst>
            <pc:docMk/>
            <pc:sldMk cId="1333912947" sldId="261"/>
            <ac:spMk id="2" creationId="{75A38DAB-76DD-86AB-0015-7054ECEB3847}"/>
          </ac:spMkLst>
        </pc:spChg>
        <pc:spChg chg="mod">
          <ac:chgData name="Craner, Francis" userId="bacbc4c7-fc84-4868-b145-d1a996a384b5" providerId="ADAL" clId="{2431FD09-A46F-41E4-B172-D0E40B1CB03D}" dt="2025-09-08T21:03:22.381" v="497" actId="20577"/>
          <ac:spMkLst>
            <pc:docMk/>
            <pc:sldMk cId="1333912947" sldId="261"/>
            <ac:spMk id="3" creationId="{0A077719-0863-F548-6028-213F4CF50890}"/>
          </ac:spMkLst>
        </pc:spChg>
      </pc:sldChg>
      <pc:sldChg chg="addSp new del mod">
        <pc:chgData name="Craner, Francis" userId="bacbc4c7-fc84-4868-b145-d1a996a384b5" providerId="ADAL" clId="{2431FD09-A46F-41E4-B172-D0E40B1CB03D}" dt="2025-09-09T16:05:40.491" v="2197" actId="47"/>
        <pc:sldMkLst>
          <pc:docMk/>
          <pc:sldMk cId="1665055759" sldId="261"/>
        </pc:sldMkLst>
        <pc:picChg chg="add">
          <ac:chgData name="Craner, Francis" userId="bacbc4c7-fc84-4868-b145-d1a996a384b5" providerId="ADAL" clId="{2431FD09-A46F-41E4-B172-D0E40B1CB03D}" dt="2025-09-08T21:17:17.115" v="628" actId="22"/>
          <ac:picMkLst>
            <pc:docMk/>
            <pc:sldMk cId="1665055759" sldId="261"/>
            <ac:picMk id="5" creationId="{429815CD-205E-4303-949A-D9CF6E375D48}"/>
          </ac:picMkLst>
        </pc:picChg>
      </pc:sldChg>
      <pc:sldChg chg="modSp new del mod">
        <pc:chgData name="Craner, Francis" userId="bacbc4c7-fc84-4868-b145-d1a996a384b5" providerId="ADAL" clId="{2431FD09-A46F-41E4-B172-D0E40B1CB03D}" dt="2025-09-08T21:07:48.296" v="626" actId="47"/>
        <pc:sldMkLst>
          <pc:docMk/>
          <pc:sldMk cId="663008005" sldId="262"/>
        </pc:sldMkLst>
        <pc:spChg chg="mod">
          <ac:chgData name="Craner, Francis" userId="bacbc4c7-fc84-4868-b145-d1a996a384b5" providerId="ADAL" clId="{2431FD09-A46F-41E4-B172-D0E40B1CB03D}" dt="2025-09-08T21:02:12.561" v="462" actId="20577"/>
          <ac:spMkLst>
            <pc:docMk/>
            <pc:sldMk cId="663008005" sldId="262"/>
            <ac:spMk id="3" creationId="{68B28A83-9C3B-E253-9EA8-6EBD14D010F7}"/>
          </ac:spMkLst>
        </pc:spChg>
      </pc:sldChg>
      <pc:sldChg chg="addSp delSp modSp new del mod">
        <pc:chgData name="Craner, Francis" userId="bacbc4c7-fc84-4868-b145-d1a996a384b5" providerId="ADAL" clId="{2431FD09-A46F-41E4-B172-D0E40B1CB03D}" dt="2025-09-08T21:19:31.664" v="634" actId="47"/>
        <pc:sldMkLst>
          <pc:docMk/>
          <pc:sldMk cId="1789335135" sldId="262"/>
        </pc:sldMkLst>
        <pc:spChg chg="del">
          <ac:chgData name="Craner, Francis" userId="bacbc4c7-fc84-4868-b145-d1a996a384b5" providerId="ADAL" clId="{2431FD09-A46F-41E4-B172-D0E40B1CB03D}" dt="2025-09-08T21:18:14.695" v="630" actId="22"/>
          <ac:spMkLst>
            <pc:docMk/>
            <pc:sldMk cId="1789335135" sldId="262"/>
            <ac:spMk id="3" creationId="{0F333CCF-D164-A4CB-AAD3-FF43380628AC}"/>
          </ac:spMkLst>
        </pc:spChg>
        <pc:picChg chg="add mod ord">
          <ac:chgData name="Craner, Francis" userId="bacbc4c7-fc84-4868-b145-d1a996a384b5" providerId="ADAL" clId="{2431FD09-A46F-41E4-B172-D0E40B1CB03D}" dt="2025-09-08T21:18:14.695" v="630" actId="22"/>
          <ac:picMkLst>
            <pc:docMk/>
            <pc:sldMk cId="1789335135" sldId="262"/>
            <ac:picMk id="6" creationId="{253768CB-69EB-9DBD-593E-19B7D392A804}"/>
          </ac:picMkLst>
        </pc:picChg>
      </pc:sldChg>
      <pc:sldChg chg="addSp new del">
        <pc:chgData name="Craner, Francis" userId="bacbc4c7-fc84-4868-b145-d1a996a384b5" providerId="ADAL" clId="{2431FD09-A46F-41E4-B172-D0E40B1CB03D}" dt="2025-09-09T13:46:09.959" v="2097" actId="47"/>
        <pc:sldMkLst>
          <pc:docMk/>
          <pc:sldMk cId="4229896796" sldId="262"/>
        </pc:sldMkLst>
        <pc:picChg chg="add">
          <ac:chgData name="Craner, Francis" userId="bacbc4c7-fc84-4868-b145-d1a996a384b5" providerId="ADAL" clId="{2431FD09-A46F-41E4-B172-D0E40B1CB03D}" dt="2025-09-08T21:21:07.589" v="657"/>
          <ac:picMkLst>
            <pc:docMk/>
            <pc:sldMk cId="4229896796" sldId="262"/>
            <ac:picMk id="1026" creationId="{BA98DBE7-CBE4-F6E6-2853-8D41A024A046}"/>
          </ac:picMkLst>
        </pc:picChg>
      </pc:sldChg>
      <pc:sldChg chg="del">
        <pc:chgData name="Craner, Francis" userId="bacbc4c7-fc84-4868-b145-d1a996a384b5" providerId="ADAL" clId="{2431FD09-A46F-41E4-B172-D0E40B1CB03D}" dt="2025-09-02T19:23:50.107" v="5" actId="47"/>
        <pc:sldMkLst>
          <pc:docMk/>
          <pc:sldMk cId="4263522543" sldId="262"/>
        </pc:sldMkLst>
      </pc:sldChg>
      <pc:sldChg chg="addSp new del ord">
        <pc:chgData name="Craner, Francis" userId="bacbc4c7-fc84-4868-b145-d1a996a384b5" providerId="ADAL" clId="{2431FD09-A46F-41E4-B172-D0E40B1CB03D}" dt="2025-09-09T13:11:56.822" v="1590" actId="47"/>
        <pc:sldMkLst>
          <pc:docMk/>
          <pc:sldMk cId="2184000556" sldId="263"/>
        </pc:sldMkLst>
        <pc:picChg chg="add">
          <ac:chgData name="Craner, Francis" userId="bacbc4c7-fc84-4868-b145-d1a996a384b5" providerId="ADAL" clId="{2431FD09-A46F-41E4-B172-D0E40B1CB03D}" dt="2025-09-08T21:22:06.865" v="659"/>
          <ac:picMkLst>
            <pc:docMk/>
            <pc:sldMk cId="2184000556" sldId="263"/>
            <ac:picMk id="2050" creationId="{4BCB93E0-55AF-6FEE-D2C7-99702505FBBE}"/>
          </ac:picMkLst>
        </pc:picChg>
      </pc:sldChg>
      <pc:sldChg chg="del">
        <pc:chgData name="Craner, Francis" userId="bacbc4c7-fc84-4868-b145-d1a996a384b5" providerId="ADAL" clId="{2431FD09-A46F-41E4-B172-D0E40B1CB03D}" dt="2025-09-02T19:23:50.862" v="6" actId="47"/>
        <pc:sldMkLst>
          <pc:docMk/>
          <pc:sldMk cId="3737210302" sldId="263"/>
        </pc:sldMkLst>
      </pc:sldChg>
      <pc:sldChg chg="addSp new del mod">
        <pc:chgData name="Craner, Francis" userId="bacbc4c7-fc84-4868-b145-d1a996a384b5" providerId="ADAL" clId="{2431FD09-A46F-41E4-B172-D0E40B1CB03D}" dt="2025-09-08T21:19:30.583" v="633" actId="47"/>
        <pc:sldMkLst>
          <pc:docMk/>
          <pc:sldMk cId="3841963198" sldId="263"/>
        </pc:sldMkLst>
        <pc:picChg chg="add">
          <ac:chgData name="Craner, Francis" userId="bacbc4c7-fc84-4868-b145-d1a996a384b5" providerId="ADAL" clId="{2431FD09-A46F-41E4-B172-D0E40B1CB03D}" dt="2025-09-08T21:19:19.876" v="632" actId="22"/>
          <ac:picMkLst>
            <pc:docMk/>
            <pc:sldMk cId="3841963198" sldId="263"/>
            <ac:picMk id="4" creationId="{EE6D8DBC-4CCD-343B-5C48-1CF5E1BAD30F}"/>
          </ac:picMkLst>
        </pc:picChg>
      </pc:sldChg>
      <pc:sldChg chg="del">
        <pc:chgData name="Craner, Francis" userId="bacbc4c7-fc84-4868-b145-d1a996a384b5" providerId="ADAL" clId="{2431FD09-A46F-41E4-B172-D0E40B1CB03D}" dt="2025-09-02T19:23:51.915" v="7" actId="47"/>
        <pc:sldMkLst>
          <pc:docMk/>
          <pc:sldMk cId="3190318460" sldId="264"/>
        </pc:sldMkLst>
      </pc:sldChg>
      <pc:sldChg chg="modSp new del mod">
        <pc:chgData name="Craner, Francis" userId="bacbc4c7-fc84-4868-b145-d1a996a384b5" providerId="ADAL" clId="{2431FD09-A46F-41E4-B172-D0E40B1CB03D}" dt="2025-09-08T21:35:47.420" v="1080" actId="47"/>
        <pc:sldMkLst>
          <pc:docMk/>
          <pc:sldMk cId="4215576636" sldId="264"/>
        </pc:sldMkLst>
        <pc:spChg chg="mod">
          <ac:chgData name="Craner, Francis" userId="bacbc4c7-fc84-4868-b145-d1a996a384b5" providerId="ADAL" clId="{2431FD09-A46F-41E4-B172-D0E40B1CB03D}" dt="2025-09-08T21:35:20.563" v="1079" actId="20577"/>
          <ac:spMkLst>
            <pc:docMk/>
            <pc:sldMk cId="4215576636" sldId="264"/>
            <ac:spMk id="2" creationId="{971E73AB-02FF-1051-1D3F-C65D526E4174}"/>
          </ac:spMkLst>
        </pc:spChg>
      </pc:sldChg>
      <pc:sldChg chg="modSp new del mod">
        <pc:chgData name="Craner, Francis" userId="bacbc4c7-fc84-4868-b145-d1a996a384b5" providerId="ADAL" clId="{2431FD09-A46F-41E4-B172-D0E40B1CB03D}" dt="2025-09-09T16:54:45.397" v="2209" actId="47"/>
        <pc:sldMkLst>
          <pc:docMk/>
          <pc:sldMk cId="193363940" sldId="265"/>
        </pc:sldMkLst>
        <pc:spChg chg="mod">
          <ac:chgData name="Craner, Francis" userId="bacbc4c7-fc84-4868-b145-d1a996a384b5" providerId="ADAL" clId="{2431FD09-A46F-41E4-B172-D0E40B1CB03D}" dt="2025-09-09T13:13:55.923" v="1647" actId="6549"/>
          <ac:spMkLst>
            <pc:docMk/>
            <pc:sldMk cId="193363940" sldId="265"/>
            <ac:spMk id="2" creationId="{25AF3941-33CE-82CE-EC1D-A85579A4FFF1}"/>
          </ac:spMkLst>
        </pc:spChg>
        <pc:spChg chg="mod">
          <ac:chgData name="Craner, Francis" userId="bacbc4c7-fc84-4868-b145-d1a996a384b5" providerId="ADAL" clId="{2431FD09-A46F-41E4-B172-D0E40B1CB03D}" dt="2025-09-09T13:11:28.252" v="1580" actId="20577"/>
          <ac:spMkLst>
            <pc:docMk/>
            <pc:sldMk cId="193363940" sldId="265"/>
            <ac:spMk id="3" creationId="{32138DE3-C7F4-61AD-0EAC-607BA0C95DC3}"/>
          </ac:spMkLst>
        </pc:spChg>
        <pc:spChg chg="mod">
          <ac:chgData name="Craner, Francis" userId="bacbc4c7-fc84-4868-b145-d1a996a384b5" providerId="ADAL" clId="{2431FD09-A46F-41E4-B172-D0E40B1CB03D}" dt="2025-09-09T13:11:32.563" v="1587" actId="20577"/>
          <ac:spMkLst>
            <pc:docMk/>
            <pc:sldMk cId="193363940" sldId="265"/>
            <ac:spMk id="4" creationId="{6842AB1C-2D06-666E-C603-9C9F52E0A4A5}"/>
          </ac:spMkLst>
        </pc:spChg>
      </pc:sldChg>
      <pc:sldChg chg="del">
        <pc:chgData name="Craner, Francis" userId="bacbc4c7-fc84-4868-b145-d1a996a384b5" providerId="ADAL" clId="{2431FD09-A46F-41E4-B172-D0E40B1CB03D}" dt="2025-09-02T19:23:54.367" v="9" actId="47"/>
        <pc:sldMkLst>
          <pc:docMk/>
          <pc:sldMk cId="3840589425" sldId="265"/>
        </pc:sldMkLst>
      </pc:sldChg>
      <pc:sldChg chg="modSp new del mod">
        <pc:chgData name="Craner, Francis" userId="bacbc4c7-fc84-4868-b145-d1a996a384b5" providerId="ADAL" clId="{2431FD09-A46F-41E4-B172-D0E40B1CB03D}" dt="2025-09-09T16:54:40.498" v="2204" actId="47"/>
        <pc:sldMkLst>
          <pc:docMk/>
          <pc:sldMk cId="2721459550" sldId="266"/>
        </pc:sldMkLst>
        <pc:spChg chg="mod">
          <ac:chgData name="Craner, Francis" userId="bacbc4c7-fc84-4868-b145-d1a996a384b5" providerId="ADAL" clId="{2431FD09-A46F-41E4-B172-D0E40B1CB03D}" dt="2025-09-09T13:17:13.300" v="1864" actId="20577"/>
          <ac:spMkLst>
            <pc:docMk/>
            <pc:sldMk cId="2721459550" sldId="266"/>
            <ac:spMk id="2" creationId="{5663FDFA-93BC-2F8D-3FE5-FC94147E16EA}"/>
          </ac:spMkLst>
        </pc:spChg>
        <pc:spChg chg="mod">
          <ac:chgData name="Craner, Francis" userId="bacbc4c7-fc84-4868-b145-d1a996a384b5" providerId="ADAL" clId="{2431FD09-A46F-41E4-B172-D0E40B1CB03D}" dt="2025-09-09T13:42:56.355" v="2060" actId="20577"/>
          <ac:spMkLst>
            <pc:docMk/>
            <pc:sldMk cId="2721459550" sldId="266"/>
            <ac:spMk id="3" creationId="{CAA09567-0C47-1680-36D6-DF1298499E3E}"/>
          </ac:spMkLst>
        </pc:spChg>
        <pc:spChg chg="mod">
          <ac:chgData name="Craner, Francis" userId="bacbc4c7-fc84-4868-b145-d1a996a384b5" providerId="ADAL" clId="{2431FD09-A46F-41E4-B172-D0E40B1CB03D}" dt="2025-09-09T13:46:52.690" v="2113" actId="20577"/>
          <ac:spMkLst>
            <pc:docMk/>
            <pc:sldMk cId="2721459550" sldId="266"/>
            <ac:spMk id="4" creationId="{A95298DA-26E7-A6C2-2475-3D46B64D2A7C}"/>
          </ac:spMkLst>
        </pc:spChg>
      </pc:sldChg>
      <pc:sldChg chg="del">
        <pc:chgData name="Craner, Francis" userId="bacbc4c7-fc84-4868-b145-d1a996a384b5" providerId="ADAL" clId="{2431FD09-A46F-41E4-B172-D0E40B1CB03D}" dt="2025-09-02T19:23:53.003" v="8" actId="47"/>
        <pc:sldMkLst>
          <pc:docMk/>
          <pc:sldMk cId="3127959686" sldId="266"/>
        </pc:sldMkLst>
      </pc:sldChg>
      <pc:sldChg chg="modSp new del mod">
        <pc:chgData name="Craner, Francis" userId="bacbc4c7-fc84-4868-b145-d1a996a384b5" providerId="ADAL" clId="{2431FD09-A46F-41E4-B172-D0E40B1CB03D}" dt="2025-09-09T16:54:46.457" v="2210" actId="47"/>
        <pc:sldMkLst>
          <pc:docMk/>
          <pc:sldMk cId="2358451889" sldId="267"/>
        </pc:sldMkLst>
        <pc:spChg chg="mod">
          <ac:chgData name="Craner, Francis" userId="bacbc4c7-fc84-4868-b145-d1a996a384b5" providerId="ADAL" clId="{2431FD09-A46F-41E4-B172-D0E40B1CB03D}" dt="2025-09-09T16:05:28.779" v="2195" actId="20577"/>
          <ac:spMkLst>
            <pc:docMk/>
            <pc:sldMk cId="2358451889" sldId="267"/>
            <ac:spMk id="2" creationId="{393AFB64-4596-3460-96B8-0D3628B0CC4F}"/>
          </ac:spMkLst>
        </pc:spChg>
        <pc:spChg chg="mod">
          <ac:chgData name="Craner, Francis" userId="bacbc4c7-fc84-4868-b145-d1a996a384b5" providerId="ADAL" clId="{2431FD09-A46F-41E4-B172-D0E40B1CB03D}" dt="2025-09-09T16:05:15.941" v="2186" actId="20577"/>
          <ac:spMkLst>
            <pc:docMk/>
            <pc:sldMk cId="2358451889" sldId="267"/>
            <ac:spMk id="3" creationId="{E2A381A6-F60C-F1F9-DB10-D4EB7BB4B1E9}"/>
          </ac:spMkLst>
        </pc:spChg>
      </pc:sldChg>
      <pc:sldChg chg="modSp new del mod">
        <pc:chgData name="Craner, Francis" userId="bacbc4c7-fc84-4868-b145-d1a996a384b5" providerId="ADAL" clId="{2431FD09-A46F-41E4-B172-D0E40B1CB03D}" dt="2025-09-09T16:05:31.417" v="2196" actId="47"/>
        <pc:sldMkLst>
          <pc:docMk/>
          <pc:sldMk cId="3384457570" sldId="268"/>
        </pc:sldMkLst>
        <pc:spChg chg="mod">
          <ac:chgData name="Craner, Francis" userId="bacbc4c7-fc84-4868-b145-d1a996a384b5" providerId="ADAL" clId="{2431FD09-A46F-41E4-B172-D0E40B1CB03D}" dt="2025-09-09T13:47:29.848" v="2124" actId="20577"/>
          <ac:spMkLst>
            <pc:docMk/>
            <pc:sldMk cId="3384457570" sldId="268"/>
            <ac:spMk id="2" creationId="{0938957D-DEE0-B866-BD93-A3ABAE412BD4}"/>
          </ac:spMkLst>
        </pc:spChg>
      </pc:sldChg>
      <pc:sldChg chg="addSp delSp modSp new del mod">
        <pc:chgData name="Craner, Francis" userId="bacbc4c7-fc84-4868-b145-d1a996a384b5" providerId="ADAL" clId="{2431FD09-A46F-41E4-B172-D0E40B1CB03D}" dt="2025-09-09T16:54:41.453" v="2205" actId="47"/>
        <pc:sldMkLst>
          <pc:docMk/>
          <pc:sldMk cId="559477887" sldId="269"/>
        </pc:sldMkLst>
        <pc:spChg chg="mod">
          <ac:chgData name="Craner, Francis" userId="bacbc4c7-fc84-4868-b145-d1a996a384b5" providerId="ADAL" clId="{2431FD09-A46F-41E4-B172-D0E40B1CB03D}" dt="2025-09-09T13:50:27.893" v="2175" actId="20577"/>
          <ac:spMkLst>
            <pc:docMk/>
            <pc:sldMk cId="559477887" sldId="269"/>
            <ac:spMk id="2" creationId="{8FB9D513-8421-F1C1-F852-EBEED3F518AC}"/>
          </ac:spMkLst>
        </pc:spChg>
        <pc:spChg chg="del">
          <ac:chgData name="Craner, Francis" userId="bacbc4c7-fc84-4868-b145-d1a996a384b5" providerId="ADAL" clId="{2431FD09-A46F-41E4-B172-D0E40B1CB03D}" dt="2025-09-09T13:50:06.644" v="2128"/>
          <ac:spMkLst>
            <pc:docMk/>
            <pc:sldMk cId="559477887" sldId="269"/>
            <ac:spMk id="3" creationId="{C79A5D7D-8588-DD0C-95A3-99609B36F8F5}"/>
          </ac:spMkLst>
        </pc:spChg>
        <pc:picChg chg="add mod">
          <ac:chgData name="Craner, Francis" userId="bacbc4c7-fc84-4868-b145-d1a996a384b5" providerId="ADAL" clId="{2431FD09-A46F-41E4-B172-D0E40B1CB03D}" dt="2025-09-09T13:50:06.644" v="2128"/>
          <ac:picMkLst>
            <pc:docMk/>
            <pc:sldMk cId="559477887" sldId="269"/>
            <ac:picMk id="5" creationId="{5EA3BD90-1467-0E81-0A7B-8F3B95994B14}"/>
          </ac:picMkLst>
        </pc:picChg>
      </pc:sldChg>
      <pc:sldChg chg="addSp modSp new">
        <pc:chgData name="Craner, Francis" userId="bacbc4c7-fc84-4868-b145-d1a996a384b5" providerId="ADAL" clId="{2431FD09-A46F-41E4-B172-D0E40B1CB03D}" dt="2025-09-09T14:43:14.773" v="2179" actId="14100"/>
        <pc:sldMkLst>
          <pc:docMk/>
          <pc:sldMk cId="568951862" sldId="270"/>
        </pc:sldMkLst>
        <pc:graphicFrameChg chg="add mod">
          <ac:chgData name="Craner, Francis" userId="bacbc4c7-fc84-4868-b145-d1a996a384b5" providerId="ADAL" clId="{2431FD09-A46F-41E4-B172-D0E40B1CB03D}" dt="2025-09-09T14:43:14.773" v="2179" actId="14100"/>
          <ac:graphicFrameMkLst>
            <pc:docMk/>
            <pc:sldMk cId="568951862" sldId="270"/>
            <ac:graphicFrameMk id="3" creationId="{BFA59F29-E19F-1F8B-101D-AA58E03A7397}"/>
          </ac:graphicFrameMkLst>
        </pc:graphicFrameChg>
      </pc:sldChg>
      <pc:sldChg chg="addSp modSp new ord">
        <pc:chgData name="Craner, Francis" userId="bacbc4c7-fc84-4868-b145-d1a996a384b5" providerId="ADAL" clId="{2431FD09-A46F-41E4-B172-D0E40B1CB03D}" dt="2025-09-09T17:02:33.387" v="2920"/>
        <pc:sldMkLst>
          <pc:docMk/>
          <pc:sldMk cId="364580609" sldId="271"/>
        </pc:sldMkLst>
        <pc:graphicFrameChg chg="add mod">
          <ac:chgData name="Craner, Francis" userId="bacbc4c7-fc84-4868-b145-d1a996a384b5" providerId="ADAL" clId="{2431FD09-A46F-41E4-B172-D0E40B1CB03D}" dt="2025-09-09T14:45:13.871" v="2183" actId="14100"/>
          <ac:graphicFrameMkLst>
            <pc:docMk/>
            <pc:sldMk cId="364580609" sldId="271"/>
            <ac:graphicFrameMk id="3" creationId="{EC41A89A-D892-63A1-5DB0-1FEC6E703CAE}"/>
          </ac:graphicFrameMkLst>
        </pc:graphicFrameChg>
      </pc:sldChg>
      <pc:sldChg chg="new del">
        <pc:chgData name="Craner, Francis" userId="bacbc4c7-fc84-4868-b145-d1a996a384b5" providerId="ADAL" clId="{2431FD09-A46F-41E4-B172-D0E40B1CB03D}" dt="2025-09-09T16:09:10.773" v="2199" actId="47"/>
        <pc:sldMkLst>
          <pc:docMk/>
          <pc:sldMk cId="2877391831" sldId="272"/>
        </pc:sldMkLst>
      </pc:sldChg>
      <pc:sldChg chg="modSp new mod">
        <pc:chgData name="Craner, Francis" userId="bacbc4c7-fc84-4868-b145-d1a996a384b5" providerId="ADAL" clId="{2431FD09-A46F-41E4-B172-D0E40B1CB03D}" dt="2025-09-09T17:06:40.121" v="3262" actId="27636"/>
        <pc:sldMkLst>
          <pc:docMk/>
          <pc:sldMk cId="4092179332" sldId="272"/>
        </pc:sldMkLst>
        <pc:spChg chg="mod">
          <ac:chgData name="Craner, Francis" userId="bacbc4c7-fc84-4868-b145-d1a996a384b5" providerId="ADAL" clId="{2431FD09-A46F-41E4-B172-D0E40B1CB03D}" dt="2025-09-09T16:55:34.778" v="2312" actId="20577"/>
          <ac:spMkLst>
            <pc:docMk/>
            <pc:sldMk cId="4092179332" sldId="272"/>
            <ac:spMk id="2" creationId="{63DB729B-5C3D-788D-D811-C74B0B8C485D}"/>
          </ac:spMkLst>
        </pc:spChg>
        <pc:spChg chg="mod">
          <ac:chgData name="Craner, Francis" userId="bacbc4c7-fc84-4868-b145-d1a996a384b5" providerId="ADAL" clId="{2431FD09-A46F-41E4-B172-D0E40B1CB03D}" dt="2025-09-09T17:06:40.121" v="3262" actId="27636"/>
          <ac:spMkLst>
            <pc:docMk/>
            <pc:sldMk cId="4092179332" sldId="272"/>
            <ac:spMk id="3" creationId="{D383F422-2C7B-F516-65C5-1680E3784AAB}"/>
          </ac:spMkLst>
        </pc:spChg>
      </pc:sldChg>
      <pc:sldChg chg="modSp new mod">
        <pc:chgData name="Craner, Francis" userId="bacbc4c7-fc84-4868-b145-d1a996a384b5" providerId="ADAL" clId="{2431FD09-A46F-41E4-B172-D0E40B1CB03D}" dt="2025-09-09T17:11:27.563" v="3541" actId="20577"/>
        <pc:sldMkLst>
          <pc:docMk/>
          <pc:sldMk cId="2731190098" sldId="273"/>
        </pc:sldMkLst>
        <pc:spChg chg="mod">
          <ac:chgData name="Craner, Francis" userId="bacbc4c7-fc84-4868-b145-d1a996a384b5" providerId="ADAL" clId="{2431FD09-A46F-41E4-B172-D0E40B1CB03D}" dt="2025-09-09T17:11:27.563" v="3541" actId="20577"/>
          <ac:spMkLst>
            <pc:docMk/>
            <pc:sldMk cId="2731190098" sldId="273"/>
            <ac:spMk id="2" creationId="{F7F7C6DF-DDCD-268E-FDB0-56007D7ECCE7}"/>
          </ac:spMkLst>
        </pc:spChg>
        <pc:spChg chg="mod">
          <ac:chgData name="Craner, Francis" userId="bacbc4c7-fc84-4868-b145-d1a996a384b5" providerId="ADAL" clId="{2431FD09-A46F-41E4-B172-D0E40B1CB03D}" dt="2025-09-09T17:09:34.931" v="3521" actId="20577"/>
          <ac:spMkLst>
            <pc:docMk/>
            <pc:sldMk cId="2731190098" sldId="273"/>
            <ac:spMk id="3" creationId="{C700C3CE-23E5-595D-2282-424F9C52CC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TAKE FIVE for Safety-</a:t>
            </a:r>
            <a:br>
              <a:rPr lang="en-US" dirty="0"/>
            </a:br>
            <a:r>
              <a:rPr lang="en-US" dirty="0"/>
              <a:t>Training and Procedure Review Requests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9,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Craner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729B-5C3D-788D-D811-C74B0B8C4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Planning and Control Update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F422-2C7B-F516-65C5-1680E3784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Assigned to everyone with JTA AD-011 (C-AD Employee Requirements)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 online and take ~30 minutes to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100% department completion by October 1,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of 9/5, we had 21% completion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Please complete this training, if assigned to you, before October 1, 2025.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Refer to R. Fliller Five Minute Safety message on 9/5/25 for more details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B693C-AAC1-B4E6-E3F3-721DE41FF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09217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634360-F98D-1F10-52CB-A9C9C5A8E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C41A89A-D892-63A1-5DB0-1FEC6E703C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394789"/>
              </p:ext>
            </p:extLst>
          </p:nvPr>
        </p:nvGraphicFramePr>
        <p:xfrm>
          <a:off x="2027321" y="135583"/>
          <a:ext cx="5065295" cy="655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070" imgH="7543800" progId="AcroExch.Document.DC">
                  <p:embed/>
                </p:oleObj>
              </mc:Choice>
              <mc:Fallback>
                <p:oleObj name="Acrobat Document" r:id="rId2" imgW="5829070" imgH="754380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C41A89A-D892-63A1-5DB0-1FEC6E703C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7321" y="135583"/>
                        <a:ext cx="5065295" cy="6555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8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C6DF-DDCD-268E-FDB0-56007D7E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</a:t>
            </a:r>
            <a:r>
              <a:rPr lang="en-US"/>
              <a:t>Reviews and Validations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0C3CE-23E5-595D-2282-424F9C52C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Approximately 130 procedures remaining to be reformatted, validated and finalized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procedures </a:t>
            </a:r>
            <a:r>
              <a:rPr lang="en-US"/>
              <a:t>require active facility </a:t>
            </a:r>
            <a:r>
              <a:rPr lang="en-US" dirty="0"/>
              <a:t>access to validate</a:t>
            </a:r>
          </a:p>
          <a:p>
            <a:pPr marL="685800" lvl="1" indent="-342900"/>
            <a:r>
              <a:rPr lang="en-US" dirty="0"/>
              <a:t>Authors please schedule those validations on Maintenance Days, and ensure that the necessary resources are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Please validate those procedures that do not need access as soon as practical to do 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Refer to R. Fliller September Safety Theme message on 9/8/25 for more details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AE005-9235-E1F1-810D-16791D114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3119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0A163A-3783-167D-EB5E-94E791256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FA59F29-E19F-1F8B-101D-AA58E03A73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93782"/>
              </p:ext>
            </p:extLst>
          </p:nvPr>
        </p:nvGraphicFramePr>
        <p:xfrm>
          <a:off x="2009274" y="112226"/>
          <a:ext cx="5143499" cy="665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070" imgH="7543800" progId="AcroExch.Document.DC">
                  <p:embed/>
                </p:oleObj>
              </mc:Choice>
              <mc:Fallback>
                <p:oleObj name="Acrobat Document" r:id="rId2" imgW="5829070" imgH="754380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FA59F29-E19F-1F8B-101D-AA58E03A7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09274" y="112226"/>
                        <a:ext cx="5143499" cy="6656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95186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20286</TotalTime>
  <Words>170</Words>
  <Application>Microsoft Office PowerPoint</Application>
  <PresentationFormat>On-screen Show (4:3)</PresentationFormat>
  <Paragraphs>22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BNL</vt:lpstr>
      <vt:lpstr>Acrobat Document</vt:lpstr>
      <vt:lpstr>TAKE FIVE for Safety- Training and Procedure Review Requests </vt:lpstr>
      <vt:lpstr>Work Planning and Control Update Training</vt:lpstr>
      <vt:lpstr>PowerPoint Presentation</vt:lpstr>
      <vt:lpstr>Procedure Reviews and Validations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59</cp:revision>
  <cp:lastPrinted>2025-08-12T17:11:16Z</cp:lastPrinted>
  <dcterms:created xsi:type="dcterms:W3CDTF">2021-06-07T15:08:31Z</dcterms:created>
  <dcterms:modified xsi:type="dcterms:W3CDTF">2025-09-09T17:11:35Z</dcterms:modified>
  <cp:category/>
</cp:coreProperties>
</file>