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September 09,  </a:t>
            </a:r>
            <a:r>
              <a:rPr lang="en-US" dirty="0"/>
              <a:t>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J. Ritter/D.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Running well</a:t>
            </a:r>
          </a:p>
          <a:p>
            <a:pPr lvl="0"/>
            <a:r>
              <a:rPr lang="en-US" dirty="0"/>
              <a:t> 24/7 shift started over the weekend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MP6 –External User</a:t>
            </a:r>
          </a:p>
          <a:p>
            <a:r>
              <a:rPr lang="en-US" dirty="0"/>
              <a:t>Last  week  external users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lnSpcReduction="10000"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 Worked on H</a:t>
            </a:r>
            <a:r>
              <a:rPr lang="en-US" sz="1900" baseline="30000" dirty="0"/>
              <a:t>2</a:t>
            </a:r>
            <a:r>
              <a:rPr lang="en-US" sz="1900" dirty="0"/>
              <a:t>+ intensity during last  Sunday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Five-fold improvement in the H</a:t>
            </a:r>
            <a:r>
              <a:rPr lang="en-US" sz="1900" baseline="-25000" dirty="0"/>
              <a:t>2</a:t>
            </a:r>
            <a:r>
              <a:rPr lang="en-US" sz="1900" dirty="0"/>
              <a:t>+ intensity about 1.43.10</a:t>
            </a:r>
            <a:r>
              <a:rPr lang="en-US" sz="1900" baseline="30000" dirty="0"/>
              <a:t>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Ion to NSRL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Few RFQ Trips</a:t>
            </a:r>
          </a:p>
          <a:p>
            <a:pPr marL="0" lvl="0" indent="0"/>
            <a:r>
              <a:rPr lang="en-US" sz="1900" dirty="0"/>
              <a:t> </a:t>
            </a:r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804520" y="3179802"/>
            <a:ext cx="21043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/>
              <a:t> P, H</a:t>
            </a:r>
            <a:r>
              <a:rPr lang="en-US" baseline="-25000" dirty="0"/>
              <a:t>2</a:t>
            </a:r>
            <a:r>
              <a:rPr lang="en-US" baseline="30000" dirty="0"/>
              <a:t>+ </a:t>
            </a:r>
            <a:r>
              <a:rPr lang="en-US" dirty="0"/>
              <a:t>D</a:t>
            </a:r>
            <a:r>
              <a:rPr lang="en-US" baseline="30000" dirty="0"/>
              <a:t>+ ,</a:t>
            </a:r>
            <a:r>
              <a:rPr lang="en-US" dirty="0"/>
              <a:t>Si</a:t>
            </a:r>
            <a:r>
              <a:rPr lang="en-US" baseline="30000" dirty="0"/>
              <a:t>+11 </a:t>
            </a:r>
            <a:r>
              <a:rPr lang="en-US" dirty="0"/>
              <a:t>Ti</a:t>
            </a:r>
            <a:r>
              <a:rPr lang="en-US" baseline="30000" dirty="0"/>
              <a:t>+17, 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,Nb</a:t>
            </a:r>
            <a:r>
              <a:rPr lang="en-US" baseline="30000" dirty="0"/>
              <a:t>+23 </a:t>
            </a:r>
            <a:r>
              <a:rPr lang="en-US" dirty="0"/>
              <a:t>Ag</a:t>
            </a:r>
            <a:r>
              <a:rPr lang="en-US" baseline="30000" dirty="0"/>
              <a:t>+29</a:t>
            </a:r>
            <a:r>
              <a:rPr lang="en-US" dirty="0"/>
              <a:t>, Tb</a:t>
            </a:r>
            <a:r>
              <a:rPr lang="en-US" baseline="30000" dirty="0"/>
              <a:t>+35</a:t>
            </a:r>
            <a:r>
              <a:rPr lang="en-US" dirty="0"/>
              <a:t>, Ta</a:t>
            </a:r>
            <a:r>
              <a:rPr lang="en-US" baseline="30000" dirty="0"/>
              <a:t>+38</a:t>
            </a:r>
            <a:r>
              <a:rPr lang="en-US" dirty="0"/>
              <a:t>,Bi</a:t>
            </a:r>
            <a:r>
              <a:rPr lang="en-US" baseline="30000" dirty="0"/>
              <a:t>+43 </a:t>
            </a:r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5AE65E-19E7-7212-CFA6-07AD5E6F5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110" y="2422138"/>
            <a:ext cx="5352065" cy="43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252227</TotalTime>
  <Words>141</Words>
  <Application>Microsoft Macintosh PowerPoint</Application>
  <PresentationFormat>On-screen Show (4:3)</PresentationFormat>
  <Paragraphs>31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BNL</vt:lpstr>
      <vt:lpstr>Preinjector Status</vt:lpstr>
      <vt:lpstr>Tandem </vt:lpstr>
      <vt:lpstr>EBIS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635</cp:revision>
  <dcterms:created xsi:type="dcterms:W3CDTF">2021-06-08T16:06:04Z</dcterms:created>
  <dcterms:modified xsi:type="dcterms:W3CDTF">2025-09-09T15:19:26Z</dcterms:modified>
  <cp:category/>
</cp:coreProperties>
</file>