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117" d="100"/>
          <a:sy n="117" d="100"/>
        </p:scale>
        <p:origin x="15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2" y="860437"/>
            <a:ext cx="8962988" cy="583121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altLang="zh-TW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Restarted shifts ~8 am on Tue. after the PSEG power outage. </a:t>
            </a: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endParaRPr lang="en-US" altLang="zh-TW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altLang="zh-TW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Magnet pole-tip doors on Wed. (North) &amp; Thur. (South) after the glycol/water leak issue was mitigated.</a:t>
            </a:r>
            <a:br>
              <a:rPr lang="en-US" altLang="zh-TW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flowing the right mixture of TPC gases for ~48 hours, we have taken “magnetic-field off” cosmic data (for calibration purpose) ~from Thur. to Sat. afternoon. </a:t>
            </a: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Magnet was finally ramped to the top before 6 pm on Sat.  We started taking cosmic data with magnetic-field on.</a:t>
            </a: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morning (Sept. 8), one of ODH sensors went bad and was later replaced. The IR8 was re-swept.</a:t>
            </a:r>
          </a:p>
          <a:p>
            <a:pPr marL="748664" lvl="2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 Group 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agreed to change the other two sensors in the coming Maintenance Day.</a:t>
            </a: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look forward to seeing beam collisions 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in the last week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61993</TotalTime>
  <Words>173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BNL</vt:lpstr>
      <vt:lpstr>sPHENIX Status</vt:lpstr>
      <vt:lpstr>sPHENIX in the last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609</cp:revision>
  <dcterms:modified xsi:type="dcterms:W3CDTF">2025-09-09T15:39:18Z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