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9/9/25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9 September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9 September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 September 2025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98F2DD-879B-DD2B-1352-875023697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628800"/>
            <a:ext cx="7772400" cy="452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 September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0FF25256-A6E7-1E2F-56B1-A3B801F32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23235"/>
            <a:ext cx="7772400" cy="448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TRMC starts two weeks of 16-hour days beginning 8 through 20 September.  All will use heavy ions from EBIS.  We don’t yet have the ion species for 16 – 18 September next week.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Still sorting out the proton source for NASA biology run in October.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Starting to assign NSRL beamtime </a:t>
            </a:r>
            <a:r>
              <a:rPr lang="en-US" sz="1800"/>
              <a:t>for November 2025 – March 2026.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 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28381</TotalTime>
  <Words>90</Words>
  <Application>Microsoft Macintosh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221</cp:revision>
  <cp:lastPrinted>2014-07-18T19:14:13Z</cp:lastPrinted>
  <dcterms:created xsi:type="dcterms:W3CDTF">2010-12-02T21:18:56Z</dcterms:created>
  <dcterms:modified xsi:type="dcterms:W3CDTF">2025-09-09T17:24:37Z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