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6" r:id="rId2"/>
    <p:sldId id="280" r:id="rId3"/>
    <p:sldId id="282" r:id="rId4"/>
    <p:sldId id="283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99"/>
    <p:restoredTop sz="94694"/>
  </p:normalViewPr>
  <p:slideViewPr>
    <p:cSldViewPr snapToGrid="0">
      <p:cViewPr varScale="1">
        <p:scale>
          <a:sx n="97" d="100"/>
          <a:sy n="97" d="100"/>
        </p:scale>
        <p:origin x="240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DE65DD-4BDB-49B6-A55C-9BEEACB5720B}" type="doc">
      <dgm:prSet loTypeId="urn:microsoft.com/office/officeart/2008/layout/LinedList" loCatId="list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1DC31B38-2671-4C65-8036-2F3CA46A42BD}">
      <dgm:prSet/>
      <dgm:spPr/>
      <dgm:t>
        <a:bodyPr/>
        <a:lstStyle/>
        <a:p>
          <a:r>
            <a:rPr lang="en-US" dirty="0"/>
            <a:t>STAR Contactor awaiting parts</a:t>
          </a:r>
        </a:p>
      </dgm:t>
    </dgm:pt>
    <dgm:pt modelId="{63AAC303-4096-4CCD-BF3D-6540AA9C05EC}" type="parTrans" cxnId="{278E1DF8-39F5-4FFF-A315-DDAC5C9984C4}">
      <dgm:prSet/>
      <dgm:spPr/>
      <dgm:t>
        <a:bodyPr/>
        <a:lstStyle/>
        <a:p>
          <a:endParaRPr lang="en-US"/>
        </a:p>
      </dgm:t>
    </dgm:pt>
    <dgm:pt modelId="{3732DC2A-B6DC-4D33-AF4E-7999F8747FBA}" type="sibTrans" cxnId="{278E1DF8-39F5-4FFF-A315-DDAC5C9984C4}">
      <dgm:prSet/>
      <dgm:spPr/>
      <dgm:t>
        <a:bodyPr/>
        <a:lstStyle/>
        <a:p>
          <a:endParaRPr lang="en-US"/>
        </a:p>
      </dgm:t>
    </dgm:pt>
    <dgm:pt modelId="{B3409D7F-86A0-43D1-A966-773628F1492B}">
      <dgm:prSet/>
      <dgm:spPr/>
      <dgm:t>
        <a:bodyPr/>
        <a:lstStyle/>
        <a:p>
          <a:r>
            <a:rPr lang="en-US" dirty="0"/>
            <a:t>Power supply issues</a:t>
          </a:r>
        </a:p>
      </dgm:t>
    </dgm:pt>
    <dgm:pt modelId="{EF0FE1CD-4BE3-4F64-8FCF-D63A634686FF}" type="parTrans" cxnId="{167E5750-B654-4C29-AD7A-85381DFA698D}">
      <dgm:prSet/>
      <dgm:spPr/>
      <dgm:t>
        <a:bodyPr/>
        <a:lstStyle/>
        <a:p>
          <a:endParaRPr lang="en-US"/>
        </a:p>
      </dgm:t>
    </dgm:pt>
    <dgm:pt modelId="{B1E11259-0D81-486F-97B1-99A67EF99753}" type="sibTrans" cxnId="{167E5750-B654-4C29-AD7A-85381DFA698D}">
      <dgm:prSet/>
      <dgm:spPr/>
      <dgm:t>
        <a:bodyPr/>
        <a:lstStyle/>
        <a:p>
          <a:endParaRPr lang="en-US"/>
        </a:p>
      </dgm:t>
    </dgm:pt>
    <dgm:pt modelId="{29E1F8AF-CADC-4203-9524-4BB175F81081}">
      <dgm:prSet/>
      <dgm:spPr/>
      <dgm:t>
        <a:bodyPr/>
        <a:lstStyle/>
        <a:p>
          <a:r>
            <a:rPr lang="en-US" dirty="0"/>
            <a:t>Injectors restored</a:t>
          </a:r>
        </a:p>
      </dgm:t>
    </dgm:pt>
    <dgm:pt modelId="{EC242F40-7C25-4A4A-BED2-3E8F1A95DDC3}" type="parTrans" cxnId="{3AB2EB57-AC8D-4847-91DC-245C5BD4F1FC}">
      <dgm:prSet/>
      <dgm:spPr/>
      <dgm:t>
        <a:bodyPr/>
        <a:lstStyle/>
        <a:p>
          <a:endParaRPr lang="en-US"/>
        </a:p>
      </dgm:t>
    </dgm:pt>
    <dgm:pt modelId="{C0B9FC32-BE8E-45CF-8195-CA0E11F44597}" type="sibTrans" cxnId="{3AB2EB57-AC8D-4847-91DC-245C5BD4F1FC}">
      <dgm:prSet/>
      <dgm:spPr/>
      <dgm:t>
        <a:bodyPr/>
        <a:lstStyle/>
        <a:p>
          <a:endParaRPr lang="en-US"/>
        </a:p>
      </dgm:t>
    </dgm:pt>
    <dgm:pt modelId="{5302E789-708D-453D-84E2-A4C2294A6678}">
      <dgm:prSet/>
      <dgm:spPr/>
      <dgm:t>
        <a:bodyPr/>
        <a:lstStyle/>
        <a:p>
          <a:r>
            <a:rPr lang="en-US" dirty="0"/>
            <a:t>Schedules and changes TBA as received</a:t>
          </a:r>
        </a:p>
      </dgm:t>
    </dgm:pt>
    <dgm:pt modelId="{BC056F55-24E6-4B7D-91A3-C9BAE7DD23A3}" type="parTrans" cxnId="{8852C772-2DAE-4842-981F-44461E99BCE1}">
      <dgm:prSet/>
      <dgm:spPr/>
      <dgm:t>
        <a:bodyPr/>
        <a:lstStyle/>
        <a:p>
          <a:endParaRPr lang="en-US"/>
        </a:p>
      </dgm:t>
    </dgm:pt>
    <dgm:pt modelId="{BABCB3F6-D972-42B4-BD56-1C604728BADC}" type="sibTrans" cxnId="{8852C772-2DAE-4842-981F-44461E99BCE1}">
      <dgm:prSet/>
      <dgm:spPr/>
      <dgm:t>
        <a:bodyPr/>
        <a:lstStyle/>
        <a:p>
          <a:endParaRPr lang="en-US"/>
        </a:p>
      </dgm:t>
    </dgm:pt>
    <dgm:pt modelId="{ECB46029-20FB-BE4A-9936-2C68ACBBAC44}">
      <dgm:prSet/>
      <dgm:spPr/>
      <dgm:t>
        <a:bodyPr/>
        <a:lstStyle/>
        <a:p>
          <a:r>
            <a:rPr lang="en-US" dirty="0"/>
            <a:t>Changing </a:t>
          </a:r>
          <a:r>
            <a:rPr lang="en-US" dirty="0" err="1"/>
            <a:t>CeC</a:t>
          </a:r>
          <a:r>
            <a:rPr lang="en-US" dirty="0"/>
            <a:t> cathode</a:t>
          </a:r>
        </a:p>
      </dgm:t>
    </dgm:pt>
    <dgm:pt modelId="{BDFAFD3C-23AD-8D41-9039-3E0E32FEC15F}" type="parTrans" cxnId="{D2B62F00-53B8-5F49-996C-9E9E75BCBDD8}">
      <dgm:prSet/>
      <dgm:spPr/>
    </dgm:pt>
    <dgm:pt modelId="{010FFC7B-F177-1B44-884C-972FAC2A061D}" type="sibTrans" cxnId="{D2B62F00-53B8-5F49-996C-9E9E75BCBDD8}">
      <dgm:prSet/>
      <dgm:spPr/>
    </dgm:pt>
    <dgm:pt modelId="{DD3DDFF6-FA42-8E4D-98AD-99CAEC233ED8}" type="pres">
      <dgm:prSet presAssocID="{48DE65DD-4BDB-49B6-A55C-9BEEACB5720B}" presName="vert0" presStyleCnt="0">
        <dgm:presLayoutVars>
          <dgm:dir/>
          <dgm:animOne val="branch"/>
          <dgm:animLvl val="lvl"/>
        </dgm:presLayoutVars>
      </dgm:prSet>
      <dgm:spPr/>
    </dgm:pt>
    <dgm:pt modelId="{8612139C-93A4-694C-83EA-D2D577C8BADC}" type="pres">
      <dgm:prSet presAssocID="{1DC31B38-2671-4C65-8036-2F3CA46A42BD}" presName="thickLine" presStyleLbl="alignNode1" presStyleIdx="0" presStyleCnt="5"/>
      <dgm:spPr/>
    </dgm:pt>
    <dgm:pt modelId="{20D9CE80-58E6-C04E-BDA8-FF143FD089A5}" type="pres">
      <dgm:prSet presAssocID="{1DC31B38-2671-4C65-8036-2F3CA46A42BD}" presName="horz1" presStyleCnt="0"/>
      <dgm:spPr/>
    </dgm:pt>
    <dgm:pt modelId="{5D3D1ECB-097B-384B-B636-A44B47EAE05B}" type="pres">
      <dgm:prSet presAssocID="{1DC31B38-2671-4C65-8036-2F3CA46A42BD}" presName="tx1" presStyleLbl="revTx" presStyleIdx="0" presStyleCnt="5"/>
      <dgm:spPr/>
    </dgm:pt>
    <dgm:pt modelId="{B97BB174-BDEF-D84C-B470-4F5FA2F4DDE3}" type="pres">
      <dgm:prSet presAssocID="{1DC31B38-2671-4C65-8036-2F3CA46A42BD}" presName="vert1" presStyleCnt="0"/>
      <dgm:spPr/>
    </dgm:pt>
    <dgm:pt modelId="{A6790A25-9A34-354A-B431-0F68F56E7742}" type="pres">
      <dgm:prSet presAssocID="{B3409D7F-86A0-43D1-A966-773628F1492B}" presName="thickLine" presStyleLbl="alignNode1" presStyleIdx="1" presStyleCnt="5"/>
      <dgm:spPr/>
    </dgm:pt>
    <dgm:pt modelId="{2C6F3B90-6615-3044-B561-26A07B05842B}" type="pres">
      <dgm:prSet presAssocID="{B3409D7F-86A0-43D1-A966-773628F1492B}" presName="horz1" presStyleCnt="0"/>
      <dgm:spPr/>
    </dgm:pt>
    <dgm:pt modelId="{40EEBD78-6F2B-894D-A0BF-B8FCBCD21BCA}" type="pres">
      <dgm:prSet presAssocID="{B3409D7F-86A0-43D1-A966-773628F1492B}" presName="tx1" presStyleLbl="revTx" presStyleIdx="1" presStyleCnt="5"/>
      <dgm:spPr/>
    </dgm:pt>
    <dgm:pt modelId="{DC0A59BA-AACC-724C-8C1A-FEBE99C58E11}" type="pres">
      <dgm:prSet presAssocID="{B3409D7F-86A0-43D1-A966-773628F1492B}" presName="vert1" presStyleCnt="0"/>
      <dgm:spPr/>
    </dgm:pt>
    <dgm:pt modelId="{5F06C7CC-EB6F-1D46-9AE9-295CFD7A24E4}" type="pres">
      <dgm:prSet presAssocID="{29E1F8AF-CADC-4203-9524-4BB175F81081}" presName="thickLine" presStyleLbl="alignNode1" presStyleIdx="2" presStyleCnt="5"/>
      <dgm:spPr/>
    </dgm:pt>
    <dgm:pt modelId="{A8168C77-18AF-EA4A-ADB1-85B315566573}" type="pres">
      <dgm:prSet presAssocID="{29E1F8AF-CADC-4203-9524-4BB175F81081}" presName="horz1" presStyleCnt="0"/>
      <dgm:spPr/>
    </dgm:pt>
    <dgm:pt modelId="{9ABD5DEE-AF65-5142-B929-217BDAF8B9E4}" type="pres">
      <dgm:prSet presAssocID="{29E1F8AF-CADC-4203-9524-4BB175F81081}" presName="tx1" presStyleLbl="revTx" presStyleIdx="2" presStyleCnt="5"/>
      <dgm:spPr/>
    </dgm:pt>
    <dgm:pt modelId="{37DB7248-2C7F-5745-8EFC-5052EC6AEB80}" type="pres">
      <dgm:prSet presAssocID="{29E1F8AF-CADC-4203-9524-4BB175F81081}" presName="vert1" presStyleCnt="0"/>
      <dgm:spPr/>
    </dgm:pt>
    <dgm:pt modelId="{AF15EA4F-61A5-F74D-8353-88783E4AD801}" type="pres">
      <dgm:prSet presAssocID="{ECB46029-20FB-BE4A-9936-2C68ACBBAC44}" presName="thickLine" presStyleLbl="alignNode1" presStyleIdx="3" presStyleCnt="5"/>
      <dgm:spPr/>
    </dgm:pt>
    <dgm:pt modelId="{55E59275-C952-AB4C-B119-CA1792FD365C}" type="pres">
      <dgm:prSet presAssocID="{ECB46029-20FB-BE4A-9936-2C68ACBBAC44}" presName="horz1" presStyleCnt="0"/>
      <dgm:spPr/>
    </dgm:pt>
    <dgm:pt modelId="{A4564815-9EC6-A741-8596-80738F63FE57}" type="pres">
      <dgm:prSet presAssocID="{ECB46029-20FB-BE4A-9936-2C68ACBBAC44}" presName="tx1" presStyleLbl="revTx" presStyleIdx="3" presStyleCnt="5"/>
      <dgm:spPr/>
    </dgm:pt>
    <dgm:pt modelId="{5C9F60E4-6656-3E44-A6C6-5DB48B148D61}" type="pres">
      <dgm:prSet presAssocID="{ECB46029-20FB-BE4A-9936-2C68ACBBAC44}" presName="vert1" presStyleCnt="0"/>
      <dgm:spPr/>
    </dgm:pt>
    <dgm:pt modelId="{2B1932D0-1BF3-5A4C-8496-A1FD51117E7C}" type="pres">
      <dgm:prSet presAssocID="{5302E789-708D-453D-84E2-A4C2294A6678}" presName="thickLine" presStyleLbl="alignNode1" presStyleIdx="4" presStyleCnt="5"/>
      <dgm:spPr/>
    </dgm:pt>
    <dgm:pt modelId="{153856E4-F37C-464B-9D0D-37CAEEBF0F6E}" type="pres">
      <dgm:prSet presAssocID="{5302E789-708D-453D-84E2-A4C2294A6678}" presName="horz1" presStyleCnt="0"/>
      <dgm:spPr/>
    </dgm:pt>
    <dgm:pt modelId="{F94B76CB-1A91-F148-8729-3D11EEFBEC85}" type="pres">
      <dgm:prSet presAssocID="{5302E789-708D-453D-84E2-A4C2294A6678}" presName="tx1" presStyleLbl="revTx" presStyleIdx="4" presStyleCnt="5"/>
      <dgm:spPr/>
    </dgm:pt>
    <dgm:pt modelId="{05150B2A-ED66-EE44-9C34-2DED24847836}" type="pres">
      <dgm:prSet presAssocID="{5302E789-708D-453D-84E2-A4C2294A6678}" presName="vert1" presStyleCnt="0"/>
      <dgm:spPr/>
    </dgm:pt>
  </dgm:ptLst>
  <dgm:cxnLst>
    <dgm:cxn modelId="{D2B62F00-53B8-5F49-996C-9E9E75BCBDD8}" srcId="{48DE65DD-4BDB-49B6-A55C-9BEEACB5720B}" destId="{ECB46029-20FB-BE4A-9936-2C68ACBBAC44}" srcOrd="3" destOrd="0" parTransId="{BDFAFD3C-23AD-8D41-9039-3E0E32FEC15F}" sibTransId="{010FFC7B-F177-1B44-884C-972FAC2A061D}"/>
    <dgm:cxn modelId="{8755341E-7323-C349-8A8D-5272466549F2}" type="presOf" srcId="{48DE65DD-4BDB-49B6-A55C-9BEEACB5720B}" destId="{DD3DDFF6-FA42-8E4D-98AD-99CAEC233ED8}" srcOrd="0" destOrd="0" presId="urn:microsoft.com/office/officeart/2008/layout/LinedList"/>
    <dgm:cxn modelId="{167E5750-B654-4C29-AD7A-85381DFA698D}" srcId="{48DE65DD-4BDB-49B6-A55C-9BEEACB5720B}" destId="{B3409D7F-86A0-43D1-A966-773628F1492B}" srcOrd="1" destOrd="0" parTransId="{EF0FE1CD-4BE3-4F64-8FCF-D63A634686FF}" sibTransId="{B1E11259-0D81-486F-97B1-99A67EF99753}"/>
    <dgm:cxn modelId="{3AB2EB57-AC8D-4847-91DC-245C5BD4F1FC}" srcId="{48DE65DD-4BDB-49B6-A55C-9BEEACB5720B}" destId="{29E1F8AF-CADC-4203-9524-4BB175F81081}" srcOrd="2" destOrd="0" parTransId="{EC242F40-7C25-4A4A-BED2-3E8F1A95DDC3}" sibTransId="{C0B9FC32-BE8E-45CF-8195-CA0E11F44597}"/>
    <dgm:cxn modelId="{903FB45A-51C6-7144-A9E2-839C16ABDB4D}" type="presOf" srcId="{5302E789-708D-453D-84E2-A4C2294A6678}" destId="{F94B76CB-1A91-F148-8729-3D11EEFBEC85}" srcOrd="0" destOrd="0" presId="urn:microsoft.com/office/officeart/2008/layout/LinedList"/>
    <dgm:cxn modelId="{E9C7FD6F-BF34-9242-98FC-71B01BCB4C4A}" type="presOf" srcId="{1DC31B38-2671-4C65-8036-2F3CA46A42BD}" destId="{5D3D1ECB-097B-384B-B636-A44B47EAE05B}" srcOrd="0" destOrd="0" presId="urn:microsoft.com/office/officeart/2008/layout/LinedList"/>
    <dgm:cxn modelId="{8852C772-2DAE-4842-981F-44461E99BCE1}" srcId="{48DE65DD-4BDB-49B6-A55C-9BEEACB5720B}" destId="{5302E789-708D-453D-84E2-A4C2294A6678}" srcOrd="4" destOrd="0" parTransId="{BC056F55-24E6-4B7D-91A3-C9BAE7DD23A3}" sibTransId="{BABCB3F6-D972-42B4-BD56-1C604728BADC}"/>
    <dgm:cxn modelId="{7FC1BF83-1EB4-E745-8912-15F195F344D9}" type="presOf" srcId="{B3409D7F-86A0-43D1-A966-773628F1492B}" destId="{40EEBD78-6F2B-894D-A0BF-B8FCBCD21BCA}" srcOrd="0" destOrd="0" presId="urn:microsoft.com/office/officeart/2008/layout/LinedList"/>
    <dgm:cxn modelId="{F5B72DCB-9128-3C45-853A-08DC0212D7D5}" type="presOf" srcId="{ECB46029-20FB-BE4A-9936-2C68ACBBAC44}" destId="{A4564815-9EC6-A741-8596-80738F63FE57}" srcOrd="0" destOrd="0" presId="urn:microsoft.com/office/officeart/2008/layout/LinedList"/>
    <dgm:cxn modelId="{D517A9DE-5622-EE46-9CD8-494E8F2F5D62}" type="presOf" srcId="{29E1F8AF-CADC-4203-9524-4BB175F81081}" destId="{9ABD5DEE-AF65-5142-B929-217BDAF8B9E4}" srcOrd="0" destOrd="0" presId="urn:microsoft.com/office/officeart/2008/layout/LinedList"/>
    <dgm:cxn modelId="{278E1DF8-39F5-4FFF-A315-DDAC5C9984C4}" srcId="{48DE65DD-4BDB-49B6-A55C-9BEEACB5720B}" destId="{1DC31B38-2671-4C65-8036-2F3CA46A42BD}" srcOrd="0" destOrd="0" parTransId="{63AAC303-4096-4CCD-BF3D-6540AA9C05EC}" sibTransId="{3732DC2A-B6DC-4D33-AF4E-7999F8747FBA}"/>
    <dgm:cxn modelId="{1A7FDFA5-9AC6-A742-AD32-84801F75948B}" type="presParOf" srcId="{DD3DDFF6-FA42-8E4D-98AD-99CAEC233ED8}" destId="{8612139C-93A4-694C-83EA-D2D577C8BADC}" srcOrd="0" destOrd="0" presId="urn:microsoft.com/office/officeart/2008/layout/LinedList"/>
    <dgm:cxn modelId="{C0442D0F-F1F6-774A-A551-34CE7270E40B}" type="presParOf" srcId="{DD3DDFF6-FA42-8E4D-98AD-99CAEC233ED8}" destId="{20D9CE80-58E6-C04E-BDA8-FF143FD089A5}" srcOrd="1" destOrd="0" presId="urn:microsoft.com/office/officeart/2008/layout/LinedList"/>
    <dgm:cxn modelId="{77624C4C-822B-A44A-8E0D-FB4C400CC0A9}" type="presParOf" srcId="{20D9CE80-58E6-C04E-BDA8-FF143FD089A5}" destId="{5D3D1ECB-097B-384B-B636-A44B47EAE05B}" srcOrd="0" destOrd="0" presId="urn:microsoft.com/office/officeart/2008/layout/LinedList"/>
    <dgm:cxn modelId="{DCD2DF0A-FAE9-4C40-9258-4312D563D653}" type="presParOf" srcId="{20D9CE80-58E6-C04E-BDA8-FF143FD089A5}" destId="{B97BB174-BDEF-D84C-B470-4F5FA2F4DDE3}" srcOrd="1" destOrd="0" presId="urn:microsoft.com/office/officeart/2008/layout/LinedList"/>
    <dgm:cxn modelId="{9AB44C6E-95AF-5441-8361-38BFF78454FF}" type="presParOf" srcId="{DD3DDFF6-FA42-8E4D-98AD-99CAEC233ED8}" destId="{A6790A25-9A34-354A-B431-0F68F56E7742}" srcOrd="2" destOrd="0" presId="urn:microsoft.com/office/officeart/2008/layout/LinedList"/>
    <dgm:cxn modelId="{2C757C0E-7A29-7E4A-9CB9-FD139DC485FD}" type="presParOf" srcId="{DD3DDFF6-FA42-8E4D-98AD-99CAEC233ED8}" destId="{2C6F3B90-6615-3044-B561-26A07B05842B}" srcOrd="3" destOrd="0" presId="urn:microsoft.com/office/officeart/2008/layout/LinedList"/>
    <dgm:cxn modelId="{E4064915-F320-2B46-A23A-5DA1B937FC32}" type="presParOf" srcId="{2C6F3B90-6615-3044-B561-26A07B05842B}" destId="{40EEBD78-6F2B-894D-A0BF-B8FCBCD21BCA}" srcOrd="0" destOrd="0" presId="urn:microsoft.com/office/officeart/2008/layout/LinedList"/>
    <dgm:cxn modelId="{903DFF6C-1ECB-CD47-B4E8-2A49C20C16D2}" type="presParOf" srcId="{2C6F3B90-6615-3044-B561-26A07B05842B}" destId="{DC0A59BA-AACC-724C-8C1A-FEBE99C58E11}" srcOrd="1" destOrd="0" presId="urn:microsoft.com/office/officeart/2008/layout/LinedList"/>
    <dgm:cxn modelId="{78EE7D7B-199A-C248-A887-C8C0A5877BCB}" type="presParOf" srcId="{DD3DDFF6-FA42-8E4D-98AD-99CAEC233ED8}" destId="{5F06C7CC-EB6F-1D46-9AE9-295CFD7A24E4}" srcOrd="4" destOrd="0" presId="urn:microsoft.com/office/officeart/2008/layout/LinedList"/>
    <dgm:cxn modelId="{33B19D03-EFC9-5540-BA56-85BE5FEB9143}" type="presParOf" srcId="{DD3DDFF6-FA42-8E4D-98AD-99CAEC233ED8}" destId="{A8168C77-18AF-EA4A-ADB1-85B315566573}" srcOrd="5" destOrd="0" presId="urn:microsoft.com/office/officeart/2008/layout/LinedList"/>
    <dgm:cxn modelId="{21399FF3-1F66-DA46-8299-455576F113A0}" type="presParOf" srcId="{A8168C77-18AF-EA4A-ADB1-85B315566573}" destId="{9ABD5DEE-AF65-5142-B929-217BDAF8B9E4}" srcOrd="0" destOrd="0" presId="urn:microsoft.com/office/officeart/2008/layout/LinedList"/>
    <dgm:cxn modelId="{BE758E71-0684-CC48-BF4E-B8FE15FC499C}" type="presParOf" srcId="{A8168C77-18AF-EA4A-ADB1-85B315566573}" destId="{37DB7248-2C7F-5745-8EFC-5052EC6AEB80}" srcOrd="1" destOrd="0" presId="urn:microsoft.com/office/officeart/2008/layout/LinedList"/>
    <dgm:cxn modelId="{BDD6DE65-B66F-5741-ACD3-3B45FB9853F8}" type="presParOf" srcId="{DD3DDFF6-FA42-8E4D-98AD-99CAEC233ED8}" destId="{AF15EA4F-61A5-F74D-8353-88783E4AD801}" srcOrd="6" destOrd="0" presId="urn:microsoft.com/office/officeart/2008/layout/LinedList"/>
    <dgm:cxn modelId="{07FD8B36-BFB3-6F48-BBEF-EAD2D88486D8}" type="presParOf" srcId="{DD3DDFF6-FA42-8E4D-98AD-99CAEC233ED8}" destId="{55E59275-C952-AB4C-B119-CA1792FD365C}" srcOrd="7" destOrd="0" presId="urn:microsoft.com/office/officeart/2008/layout/LinedList"/>
    <dgm:cxn modelId="{462CBF02-2055-4948-971B-7FC812CF37F4}" type="presParOf" srcId="{55E59275-C952-AB4C-B119-CA1792FD365C}" destId="{A4564815-9EC6-A741-8596-80738F63FE57}" srcOrd="0" destOrd="0" presId="urn:microsoft.com/office/officeart/2008/layout/LinedList"/>
    <dgm:cxn modelId="{6192D827-CB56-C541-B25E-F6A6672F3761}" type="presParOf" srcId="{55E59275-C952-AB4C-B119-CA1792FD365C}" destId="{5C9F60E4-6656-3E44-A6C6-5DB48B148D61}" srcOrd="1" destOrd="0" presId="urn:microsoft.com/office/officeart/2008/layout/LinedList"/>
    <dgm:cxn modelId="{42FD5530-AF41-A446-994B-3EB5051B93D8}" type="presParOf" srcId="{DD3DDFF6-FA42-8E4D-98AD-99CAEC233ED8}" destId="{2B1932D0-1BF3-5A4C-8496-A1FD51117E7C}" srcOrd="8" destOrd="0" presId="urn:microsoft.com/office/officeart/2008/layout/LinedList"/>
    <dgm:cxn modelId="{EBF43D3D-3DBB-034B-9CC3-2CF831D9C89B}" type="presParOf" srcId="{DD3DDFF6-FA42-8E4D-98AD-99CAEC233ED8}" destId="{153856E4-F37C-464B-9D0D-37CAEEBF0F6E}" srcOrd="9" destOrd="0" presId="urn:microsoft.com/office/officeart/2008/layout/LinedList"/>
    <dgm:cxn modelId="{103E9A9F-7D94-6D48-AE38-A304AE63F405}" type="presParOf" srcId="{153856E4-F37C-464B-9D0D-37CAEEBF0F6E}" destId="{F94B76CB-1A91-F148-8729-3D11EEFBEC85}" srcOrd="0" destOrd="0" presId="urn:microsoft.com/office/officeart/2008/layout/LinedList"/>
    <dgm:cxn modelId="{C4BCFD10-F32E-574F-A233-035F36127580}" type="presParOf" srcId="{153856E4-F37C-464B-9D0D-37CAEEBF0F6E}" destId="{05150B2A-ED66-EE44-9C34-2DED2484783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12139C-93A4-694C-83EA-D2D577C8BADC}">
      <dsp:nvSpPr>
        <dsp:cNvPr id="0" name=""/>
        <dsp:cNvSpPr/>
      </dsp:nvSpPr>
      <dsp:spPr>
        <a:xfrm>
          <a:off x="0" y="511"/>
          <a:ext cx="1092782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3D1ECB-097B-384B-B636-A44B47EAE05B}">
      <dsp:nvSpPr>
        <dsp:cNvPr id="0" name=""/>
        <dsp:cNvSpPr/>
      </dsp:nvSpPr>
      <dsp:spPr>
        <a:xfrm>
          <a:off x="0" y="511"/>
          <a:ext cx="10927829" cy="8383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STAR Contactor awaiting parts</a:t>
          </a:r>
        </a:p>
      </dsp:txBody>
      <dsp:txXfrm>
        <a:off x="0" y="511"/>
        <a:ext cx="10927829" cy="838356"/>
      </dsp:txXfrm>
    </dsp:sp>
    <dsp:sp modelId="{A6790A25-9A34-354A-B431-0F68F56E7742}">
      <dsp:nvSpPr>
        <dsp:cNvPr id="0" name=""/>
        <dsp:cNvSpPr/>
      </dsp:nvSpPr>
      <dsp:spPr>
        <a:xfrm>
          <a:off x="0" y="838868"/>
          <a:ext cx="1092782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EEBD78-6F2B-894D-A0BF-B8FCBCD21BCA}">
      <dsp:nvSpPr>
        <dsp:cNvPr id="0" name=""/>
        <dsp:cNvSpPr/>
      </dsp:nvSpPr>
      <dsp:spPr>
        <a:xfrm>
          <a:off x="0" y="838868"/>
          <a:ext cx="10927829" cy="8383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Power supply issues</a:t>
          </a:r>
        </a:p>
      </dsp:txBody>
      <dsp:txXfrm>
        <a:off x="0" y="838868"/>
        <a:ext cx="10927829" cy="838356"/>
      </dsp:txXfrm>
    </dsp:sp>
    <dsp:sp modelId="{5F06C7CC-EB6F-1D46-9AE9-295CFD7A24E4}">
      <dsp:nvSpPr>
        <dsp:cNvPr id="0" name=""/>
        <dsp:cNvSpPr/>
      </dsp:nvSpPr>
      <dsp:spPr>
        <a:xfrm>
          <a:off x="0" y="1677224"/>
          <a:ext cx="10927829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BD5DEE-AF65-5142-B929-217BDAF8B9E4}">
      <dsp:nvSpPr>
        <dsp:cNvPr id="0" name=""/>
        <dsp:cNvSpPr/>
      </dsp:nvSpPr>
      <dsp:spPr>
        <a:xfrm>
          <a:off x="0" y="1677224"/>
          <a:ext cx="10927829" cy="8383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Injectors restored</a:t>
          </a:r>
        </a:p>
      </dsp:txBody>
      <dsp:txXfrm>
        <a:off x="0" y="1677224"/>
        <a:ext cx="10927829" cy="838356"/>
      </dsp:txXfrm>
    </dsp:sp>
    <dsp:sp modelId="{AF15EA4F-61A5-F74D-8353-88783E4AD801}">
      <dsp:nvSpPr>
        <dsp:cNvPr id="0" name=""/>
        <dsp:cNvSpPr/>
      </dsp:nvSpPr>
      <dsp:spPr>
        <a:xfrm>
          <a:off x="0" y="2515580"/>
          <a:ext cx="10927829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564815-9EC6-A741-8596-80738F63FE57}">
      <dsp:nvSpPr>
        <dsp:cNvPr id="0" name=""/>
        <dsp:cNvSpPr/>
      </dsp:nvSpPr>
      <dsp:spPr>
        <a:xfrm>
          <a:off x="0" y="2515580"/>
          <a:ext cx="10927829" cy="8383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Changing </a:t>
          </a:r>
          <a:r>
            <a:rPr lang="en-US" sz="3800" kern="1200" dirty="0" err="1"/>
            <a:t>CeC</a:t>
          </a:r>
          <a:r>
            <a:rPr lang="en-US" sz="3800" kern="1200" dirty="0"/>
            <a:t> cathode</a:t>
          </a:r>
        </a:p>
      </dsp:txBody>
      <dsp:txXfrm>
        <a:off x="0" y="2515580"/>
        <a:ext cx="10927829" cy="838356"/>
      </dsp:txXfrm>
    </dsp:sp>
    <dsp:sp modelId="{2B1932D0-1BF3-5A4C-8496-A1FD51117E7C}">
      <dsp:nvSpPr>
        <dsp:cNvPr id="0" name=""/>
        <dsp:cNvSpPr/>
      </dsp:nvSpPr>
      <dsp:spPr>
        <a:xfrm>
          <a:off x="0" y="3353936"/>
          <a:ext cx="10927829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4B76CB-1A91-F148-8729-3D11EEFBEC85}">
      <dsp:nvSpPr>
        <dsp:cNvPr id="0" name=""/>
        <dsp:cNvSpPr/>
      </dsp:nvSpPr>
      <dsp:spPr>
        <a:xfrm>
          <a:off x="0" y="3353936"/>
          <a:ext cx="10927829" cy="8383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Schedules and changes TBA as received</a:t>
          </a:r>
        </a:p>
      </dsp:txBody>
      <dsp:txXfrm>
        <a:off x="0" y="3353936"/>
        <a:ext cx="10927829" cy="8383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B14BA-5A41-FE41-8F07-1EB310190855}" type="datetimeFigureOut">
              <a:rPr lang="en-US" smtClean="0"/>
              <a:t>9/9/25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37FE5-D9E7-1B4E-A29F-AA65CA18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16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9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8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5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2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6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0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9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9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9/9/25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4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5B7C-0A62-AF45-A9F9-A663A5B45881}" type="datetimeFigureOut">
              <a:rPr lang="en-US" smtClean="0"/>
              <a:t>9/9/25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1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427"/>
            <a:lum/>
          </a:blip>
          <a:srcRect/>
          <a:stretch>
            <a:fillRect t="-34000" b="-3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7D0A6-F8EA-EE4C-6CDF-25FBF70A9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9551" y="-104673"/>
            <a:ext cx="5036449" cy="1871689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Time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E8A74-C385-2D9D-9BD2-50949C5B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2237" y="2088291"/>
            <a:ext cx="6910022" cy="994259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Accelerator Operations Support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EE5B2-C377-CCEA-EFAF-B351B1ED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2878" y="2781192"/>
            <a:ext cx="3331443" cy="99425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solidFill>
                  <a:schemeClr val="tx1"/>
                </a:solidFill>
              </a:rPr>
              <a:t>09/09/2025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2432B-3980-56E7-9BAD-390238C2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Paul Sampson</a:t>
            </a:r>
          </a:p>
        </p:txBody>
      </p:sp>
    </p:spTree>
    <p:extLst>
      <p:ext uri="{BB962C8B-B14F-4D97-AF65-F5344CB8AC3E}">
        <p14:creationId xmlns:p14="http://schemas.microsoft.com/office/powerpoint/2010/main" val="421267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C61F9-D614-478C-C93D-485D18813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Status: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9E9DD7E-9184-65B6-E725-8AF74B9327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0694180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04682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6F7A6-D15A-73BF-E25C-41CE402C8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Changes to Maintenance: </a:t>
            </a:r>
            <a:br>
              <a:rPr lang="en-US" dirty="0"/>
            </a:br>
            <a:r>
              <a:rPr lang="en-US" dirty="0"/>
              <a:t>September: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24B25A7-5C35-7193-21DC-4C49375FAF4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875309" y="1799114"/>
          <a:ext cx="8441382" cy="4404360"/>
        </p:xfrm>
        <a:graphic>
          <a:graphicData uri="http://schemas.openxmlformats.org/drawingml/2006/table">
            <a:tbl>
              <a:tblPr firstRow="1" firstCol="1" bandRow="1"/>
              <a:tblGrid>
                <a:gridCol w="954521">
                  <a:extLst>
                    <a:ext uri="{9D8B030D-6E8A-4147-A177-3AD203B41FA5}">
                      <a16:colId xmlns:a16="http://schemas.microsoft.com/office/drawing/2014/main" val="1410989165"/>
                    </a:ext>
                  </a:extLst>
                </a:gridCol>
                <a:gridCol w="1055839">
                  <a:extLst>
                    <a:ext uri="{9D8B030D-6E8A-4147-A177-3AD203B41FA5}">
                      <a16:colId xmlns:a16="http://schemas.microsoft.com/office/drawing/2014/main" val="3990683542"/>
                    </a:ext>
                  </a:extLst>
                </a:gridCol>
                <a:gridCol w="1151825">
                  <a:extLst>
                    <a:ext uri="{9D8B030D-6E8A-4147-A177-3AD203B41FA5}">
                      <a16:colId xmlns:a16="http://schemas.microsoft.com/office/drawing/2014/main" val="3795465581"/>
                    </a:ext>
                  </a:extLst>
                </a:gridCol>
                <a:gridCol w="1439781">
                  <a:extLst>
                    <a:ext uri="{9D8B030D-6E8A-4147-A177-3AD203B41FA5}">
                      <a16:colId xmlns:a16="http://schemas.microsoft.com/office/drawing/2014/main" val="168908085"/>
                    </a:ext>
                  </a:extLst>
                </a:gridCol>
                <a:gridCol w="1391788">
                  <a:extLst>
                    <a:ext uri="{9D8B030D-6E8A-4147-A177-3AD203B41FA5}">
                      <a16:colId xmlns:a16="http://schemas.microsoft.com/office/drawing/2014/main" val="280771287"/>
                    </a:ext>
                  </a:extLst>
                </a:gridCol>
                <a:gridCol w="1151825">
                  <a:extLst>
                    <a:ext uri="{9D8B030D-6E8A-4147-A177-3AD203B41FA5}">
                      <a16:colId xmlns:a16="http://schemas.microsoft.com/office/drawing/2014/main" val="1031426919"/>
                    </a:ext>
                  </a:extLst>
                </a:gridCol>
                <a:gridCol w="1295803">
                  <a:extLst>
                    <a:ext uri="{9D8B030D-6E8A-4147-A177-3AD203B41FA5}">
                      <a16:colId xmlns:a16="http://schemas.microsoft.com/office/drawing/2014/main" val="232168360"/>
                    </a:ext>
                  </a:extLst>
                </a:gridCol>
              </a:tblGrid>
              <a:tr h="255961"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Sun 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Mon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Tues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Weds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Thurs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Fri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Sat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175758"/>
                  </a:ext>
                </a:extLst>
              </a:tr>
              <a:tr h="511922"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500">
                        <a:effectLst/>
                      </a:endParaRPr>
                    </a:p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6 </a:t>
                      </a:r>
                      <a:endParaRPr lang="en-US" sz="1500">
                        <a:effectLst/>
                      </a:endParaRPr>
                    </a:p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Blue APEX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2642873"/>
                  </a:ext>
                </a:extLst>
              </a:tr>
              <a:tr h="1023844"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500">
                        <a:effectLst/>
                      </a:endParaRPr>
                    </a:p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Yellow cold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500">
                        <a:effectLst/>
                      </a:endParaRPr>
                    </a:p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Yellow PS</a:t>
                      </a:r>
                      <a:endParaRPr lang="en-US" sz="1500">
                        <a:effectLst/>
                      </a:endParaRPr>
                    </a:p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Restore Physics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Maintenance Cancelled</a:t>
                      </a:r>
                      <a:endParaRPr lang="en-US" sz="1500">
                        <a:effectLst/>
                      </a:endParaRPr>
                    </a:p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APEX TBD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163777"/>
                  </a:ext>
                </a:extLst>
              </a:tr>
              <a:tr h="767883"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 sz="1500">
                        <a:effectLst/>
                      </a:endParaRPr>
                    </a:p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APEX</a:t>
                      </a:r>
                      <a:endParaRPr lang="en-US" sz="1500">
                        <a:effectLst/>
                      </a:endParaRPr>
                    </a:p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3704062"/>
                  </a:ext>
                </a:extLst>
              </a:tr>
              <a:tr h="767883"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25 Maintenance</a:t>
                      </a:r>
                      <a:endParaRPr lang="en-US" sz="1500">
                        <a:effectLst/>
                      </a:endParaRPr>
                    </a:p>
                    <a:p>
                      <a:pPr algn="l"/>
                      <a:r>
                        <a:rPr lang="en-US" sz="17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No Booster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9346336"/>
                  </a:ext>
                </a:extLst>
              </a:tr>
              <a:tr h="1023844"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29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US" sz="1500">
                        <a:effectLst/>
                      </a:endParaRPr>
                    </a:p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10-12 RHIC tour</a:t>
                      </a:r>
                      <a:endParaRPr lang="en-US" sz="1500">
                        <a:effectLst/>
                      </a:endParaRPr>
                    </a:p>
                    <a:p>
                      <a:pPr algn="l"/>
                      <a:r>
                        <a:rPr lang="en-US" sz="17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50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en-US" sz="15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49106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97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A96BE-74FB-D3D9-E5D3-DECF91FE7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</a:t>
            </a:r>
            <a:br>
              <a:rPr lang="en-US" altLang="en-US" sz="800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D3031-F004-5E1C-0060-1FBB93054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CF5E9AE-2378-AE89-3FFC-B73D4A02FD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126883"/>
              </p:ext>
            </p:extLst>
          </p:nvPr>
        </p:nvGraphicFramePr>
        <p:xfrm>
          <a:off x="1069975" y="2324894"/>
          <a:ext cx="10052050" cy="3352800"/>
        </p:xfrm>
        <a:graphic>
          <a:graphicData uri="http://schemas.openxmlformats.org/drawingml/2006/table">
            <a:tbl>
              <a:tblPr firstRow="1" firstCol="1" bandRow="1"/>
              <a:tblGrid>
                <a:gridCol w="1136650">
                  <a:extLst>
                    <a:ext uri="{9D8B030D-6E8A-4147-A177-3AD203B41FA5}">
                      <a16:colId xmlns:a16="http://schemas.microsoft.com/office/drawing/2014/main" val="980863305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36736099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79157893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726923029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3451783171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618709443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24022883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Sun 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Mon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Tues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Weds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Thurs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Fri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Sat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4065961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>
                        <a:effectLst/>
                      </a:endParaRPr>
                    </a:p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APEX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68538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>
                        <a:effectLst/>
                      </a:endParaRPr>
                    </a:p>
                    <a:p>
                      <a:pPr algn="l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Maintenance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3610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>
                        <a:effectLst/>
                      </a:endParaRPr>
                    </a:p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APEX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1944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en-US">
                        <a:effectLst/>
                      </a:endParaRPr>
                    </a:p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APEX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27079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29</a:t>
                      </a:r>
                      <a:endParaRPr lang="en-US">
                        <a:effectLst/>
                      </a:endParaRPr>
                    </a:p>
                    <a:p>
                      <a:pPr algn="l"/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Maintenance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31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203675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9D407C57-B156-0E50-C23F-7CFFE4474D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942594"/>
            <a:ext cx="1510350" cy="1434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September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307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1023</TotalTime>
  <Words>192</Words>
  <Application>Microsoft Macintosh PowerPoint</Application>
  <PresentationFormat>Widescreen</PresentationFormat>
  <Paragraphs>157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Time Meeting</vt:lpstr>
      <vt:lpstr>Status:</vt:lpstr>
      <vt:lpstr>Changes to Maintenance:  September:</vt:lpstr>
      <vt:lpstr>October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meeting</dc:title>
  <dc:creator>Sampson, Paul</dc:creator>
  <cp:lastModifiedBy>Sampson, Paul</cp:lastModifiedBy>
  <cp:revision>42</cp:revision>
  <dcterms:created xsi:type="dcterms:W3CDTF">2024-04-16T14:21:02Z</dcterms:created>
  <dcterms:modified xsi:type="dcterms:W3CDTF">2025-09-09T17:07:40Z</dcterms:modified>
</cp:coreProperties>
</file>