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16,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Running well</a:t>
            </a:r>
          </a:p>
          <a:p>
            <a:pPr lvl="0"/>
            <a:r>
              <a:rPr lang="en-US" dirty="0"/>
              <a:t>Some instability due to LE charging system, cable was changed 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MP6 –External User</a:t>
            </a:r>
          </a:p>
          <a:p>
            <a:r>
              <a:rPr lang="en-US" dirty="0"/>
              <a:t>Last  week  external users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fontScale="92500" lnSpcReduction="20000"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 Worked on H</a:t>
            </a:r>
            <a:r>
              <a:rPr lang="en-US" sz="1900" baseline="-25000" dirty="0"/>
              <a:t>3</a:t>
            </a:r>
            <a:r>
              <a:rPr lang="en-US" sz="1900" baseline="30000" dirty="0"/>
              <a:t>+</a:t>
            </a:r>
            <a:r>
              <a:rPr lang="en-US" sz="1900" dirty="0"/>
              <a:t> intensity during last  Sunday  ~5. 10</a:t>
            </a:r>
            <a:r>
              <a:rPr lang="en-US" sz="1900" baseline="30000" dirty="0"/>
              <a:t>9 </a:t>
            </a:r>
            <a:r>
              <a:rPr lang="en-US" sz="1900" dirty="0"/>
              <a:t>( 1.5 10</a:t>
            </a:r>
            <a:r>
              <a:rPr lang="en-US" sz="1900" baseline="30000" dirty="0"/>
              <a:t>10</a:t>
            </a:r>
            <a:r>
              <a:rPr lang="en-US" sz="1900" dirty="0"/>
              <a:t> P) @ EtB</a:t>
            </a:r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H</a:t>
            </a:r>
            <a:r>
              <a:rPr lang="en-US" sz="1900" baseline="-25000" dirty="0"/>
              <a:t>2</a:t>
            </a:r>
            <a:r>
              <a:rPr lang="en-US" sz="1900" baseline="30000" dirty="0"/>
              <a:t>+</a:t>
            </a:r>
            <a:r>
              <a:rPr lang="en-US" sz="1900" dirty="0"/>
              <a:t> delivered to NSRL  7. 10</a:t>
            </a:r>
            <a:r>
              <a:rPr lang="en-US" sz="1900" baseline="30000" dirty="0"/>
              <a:t>9</a:t>
            </a:r>
            <a:r>
              <a:rPr lang="en-US" sz="1900" dirty="0"/>
              <a:t>  (1.4 10</a:t>
            </a:r>
            <a:r>
              <a:rPr lang="en-US" sz="1900" baseline="30000" dirty="0"/>
              <a:t>10 </a:t>
            </a:r>
            <a:r>
              <a:rPr lang="en-US" sz="1900" dirty="0"/>
              <a:t>P</a:t>
            </a:r>
            <a:r>
              <a:rPr lang="en-US" sz="1900" baseline="30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Smooth operation for 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RFQ Trips</a:t>
            </a:r>
          </a:p>
          <a:p>
            <a:pPr marL="0" indent="0"/>
            <a:endParaRPr lang="en-US" sz="1900" dirty="0"/>
          </a:p>
          <a:p>
            <a:pPr marL="0" lvl="0" indent="0"/>
            <a:r>
              <a:rPr lang="en-US" sz="1900" dirty="0"/>
              <a:t> </a:t>
            </a:r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729648" y="3652345"/>
            <a:ext cx="2104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/>
              <a:t>  H</a:t>
            </a:r>
            <a:r>
              <a:rPr lang="en-US" baseline="-25000" dirty="0"/>
              <a:t>2</a:t>
            </a:r>
            <a:r>
              <a:rPr lang="en-US" baseline="30000" dirty="0"/>
              <a:t>+ ,</a:t>
            </a:r>
            <a:r>
              <a:rPr lang="en-US" dirty="0"/>
              <a:t>O</a:t>
            </a:r>
            <a:r>
              <a:rPr lang="en-US" baseline="30000" dirty="0"/>
              <a:t>+5 </a:t>
            </a:r>
            <a:r>
              <a:rPr lang="en-US" dirty="0"/>
              <a:t>Si</a:t>
            </a:r>
            <a:r>
              <a:rPr lang="en-US" baseline="30000" dirty="0"/>
              <a:t>+11 , 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,Nb</a:t>
            </a:r>
            <a:r>
              <a:rPr lang="en-US" baseline="30000" dirty="0"/>
              <a:t>+23 </a:t>
            </a:r>
            <a:r>
              <a:rPr lang="en-US" dirty="0"/>
              <a:t>Ag</a:t>
            </a:r>
            <a:r>
              <a:rPr lang="en-US" baseline="30000" dirty="0"/>
              <a:t>+29</a:t>
            </a:r>
            <a:r>
              <a:rPr lang="en-US" dirty="0"/>
              <a:t>, Tb</a:t>
            </a:r>
            <a:r>
              <a:rPr lang="en-US" baseline="30000" dirty="0"/>
              <a:t>+35</a:t>
            </a:r>
            <a:r>
              <a:rPr lang="en-US" dirty="0"/>
              <a:t>, Ta</a:t>
            </a:r>
            <a:r>
              <a:rPr lang="en-US" baseline="30000" dirty="0"/>
              <a:t>+38</a:t>
            </a:r>
            <a:r>
              <a:rPr lang="en-US" dirty="0"/>
              <a:t>,Bi</a:t>
            </a:r>
            <a:r>
              <a:rPr lang="en-US" baseline="30000" dirty="0"/>
              <a:t>+43 </a:t>
            </a:r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CEAC09-F687-424A-CED8-8A4ECF640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959226"/>
            <a:ext cx="5596279" cy="38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262357</TotalTime>
  <Words>152</Words>
  <Application>Microsoft Macintosh PowerPoint</Application>
  <PresentationFormat>On-screen Show (4:3)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BNL</vt:lpstr>
      <vt:lpstr>Preinjector Status</vt:lpstr>
      <vt:lpstr>Tandem </vt:lpstr>
      <vt:lpstr>EBIS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641</cp:revision>
  <dcterms:created xsi:type="dcterms:W3CDTF">2021-06-08T16:06:04Z</dcterms:created>
  <dcterms:modified xsi:type="dcterms:W3CDTF">2025-09-16T16:09:31Z</dcterms:modified>
  <cp:category/>
</cp:coreProperties>
</file>