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3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8E04-6B11-75A9-F672-72676078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D7DE7-3A67-0887-1DB1-96726AB8D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D41D5-D7B0-38CA-7B08-93CC60A75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0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DEE2-B77A-F695-6EE6-4DA9C89C2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343DA-656D-CCD5-84F6-7E1199748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69906-FE6C-7BF2-8AFB-16969A7C0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8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2" y="900193"/>
            <a:ext cx="8962988" cy="60671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quickly 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reestablished physics data taking as RHIC resumed physics operation early morning on Sept 10.</a:t>
            </a:r>
            <a:br>
              <a:rPr lang="en-US" dirty="0"/>
            </a:b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Magnet was unaffected even after the “soft start” of STAR Magnet was removed (Wed. night).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compressors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Chiller #4 is being replaced this week.  (We’re relying on Chiller #3 now with rental chiller as the backup.)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“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PhnxAlarm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appeared last week that has caused some confusion. The associated ADO was disabled and the alarms have been erased.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We’ll ramp down the sPHENIX Magnet at 4:30 am (Wed.) for the 6x6 store (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tracking system alignment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before APEX, and ramp up the Magnet at 8 am.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Matters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4FE8-23A2-3DDC-5F9C-9261A50C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3028-EDB2-6580-3AF9-C3E0DED4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3A9A-0737-F8E0-53C2-82C8710AB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96882920-AAE4-E380-066B-B6BF1FCE8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1060450"/>
            <a:ext cx="9144000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13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5E30-6795-A1F3-A5FC-ECBC2D48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D21E-D743-620B-E746-56343F54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1BF6E-9B42-063A-C6FE-BAD720A1EE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86A80EA5-6171-03FD-79CD-D35738EDD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838590"/>
            <a:ext cx="9144000" cy="5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3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63423</TotalTime>
  <Words>156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Matters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621</cp:revision>
  <dcterms:modified xsi:type="dcterms:W3CDTF">2025-09-16T17:30:01Z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