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9/16/25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16 September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16 September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16 September 2025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18E122-4F7D-BED8-146E-D054C3D5F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49721"/>
            <a:ext cx="7772400" cy="4498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16 September 2025</a:t>
            </a:r>
            <a:endParaRPr lang="en-US" dirty="0"/>
          </a:p>
        </p:txBody>
      </p:sp>
      <p:pic>
        <p:nvPicPr>
          <p:cNvPr id="4" name="Picture 3" descr="A picture containing timeline&#10;&#10;AI-generated content may be incorrect.">
            <a:extLst>
              <a:ext uri="{FF2B5EF4-FFF2-40B4-BE49-F238E27FC236}">
                <a16:creationId xmlns:a16="http://schemas.microsoft.com/office/drawing/2014/main" id="{175A4DB7-B30D-731F-B02F-9DD2F1B0DC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61821"/>
            <a:ext cx="7772400" cy="451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Finishing up the TRMC.  Running has been smooth.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Still sorting out the proton source for NASA biology run in October.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Starting to assign NSRL beamtime for November 2025 – March 2026.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16 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28383</TotalTime>
  <Words>64</Words>
  <Application>Microsoft Macintosh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222</cp:revision>
  <cp:lastPrinted>2014-07-18T19:14:13Z</cp:lastPrinted>
  <dcterms:created xsi:type="dcterms:W3CDTF">2010-12-02T21:18:56Z</dcterms:created>
  <dcterms:modified xsi:type="dcterms:W3CDTF">2025-09-16T17:18:53Z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