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7D6B3-8A14-DE5C-7E73-15DC9BC211D2}" v="149" dt="2025-09-16T12:59:02.602"/>
    <p1510:client id="{68CD4677-6084-5E00-F151-B88668DBF57D}" v="194" dt="2025-09-16T13:15:06.636"/>
    <p1510:client id="{73F590F6-A8C4-4C85-1F2D-82CD04323BFB}" v="4" dt="2025-09-16T16:34:46.313"/>
    <p1510:client id="{7E080985-9284-787F-4B27-F55186BA0D43}" v="22" dt="2025-09-16T12:33:41.423"/>
    <p1510:client id="{85B65C30-D583-4A5A-BF20-6E9E7567CB41}" v="1" dt="2025-09-16T13:15:06.302"/>
    <p1510:client id="{D743DC1A-CE07-CE0B-F618-60C4CB96D6C3}" v="44" dt="2025-09-16T12:36:53.690"/>
    <p1510:client id="{F0415E8E-0826-1121-782B-7723EF5CC1AB}" v="89" dt="2025-09-16T13:50:09.966"/>
    <p1510:client id="{FFA78D76-6375-C71B-7AC0-757BFDE5603F}" v="69" dt="2025-09-16T13:46:28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24" y="907921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97" y="2071247"/>
            <a:ext cx="10708809" cy="34185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dirty="0"/>
              <a:t>RRPL - </a:t>
            </a:r>
            <a:r>
              <a:rPr lang="en-US" altLang="en-US" sz="2400" dirty="0"/>
              <a:t>Week of </a:t>
            </a:r>
            <a:r>
              <a:rPr lang="en-US" altLang="en-US" dirty="0"/>
              <a:t>09/16:</a:t>
            </a:r>
            <a:endParaRPr lang="en-US" altLang="en-US" sz="2400" dirty="0">
              <a:cs typeface="Arial"/>
            </a:endParaRPr>
          </a:p>
          <a:p>
            <a:pPr lvl="2">
              <a:defRPr/>
            </a:pPr>
            <a:r>
              <a:rPr lang="en-US" altLang="en-US" u="sng" dirty="0">
                <a:ea typeface="ＭＳ Ｐゴシック"/>
                <a:cs typeface="Arial"/>
              </a:rPr>
              <a:t>IVR – Implementation Verification Review this week- reviewing proper controls implemented to cover TSR's.</a:t>
            </a:r>
          </a:p>
          <a:p>
            <a:pPr marL="1200150" lvl="1" indent="-342900">
              <a:buFont typeface="Wingdings" panose="02020603050405020304" pitchFamily="18" charset="0"/>
              <a:buChar char="§"/>
              <a:defRPr/>
            </a:pPr>
            <a:r>
              <a:rPr lang="en-US" sz="2200" dirty="0">
                <a:ea typeface="ＭＳ Ｐゴシック"/>
              </a:rPr>
              <a:t>Production</a:t>
            </a:r>
            <a:r>
              <a:rPr lang="en-US" sz="2400" dirty="0">
                <a:ea typeface="ＭＳ Ｐゴシック"/>
              </a:rPr>
              <a:t> </a:t>
            </a:r>
            <a:r>
              <a:rPr lang="en-US" sz="2200" dirty="0">
                <a:ea typeface="ＭＳ Ｐゴシック"/>
                <a:cs typeface="Arial"/>
              </a:rPr>
              <a:t> 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ea typeface="ＭＳ Ｐゴシック"/>
                <a:cs typeface="Arial"/>
              </a:rPr>
              <a:t>LANL target processing has been completed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ea typeface="ＭＳ Ｐゴシック"/>
                <a:cs typeface="Arial"/>
              </a:rPr>
              <a:t>Dispensing and Th waste processing this week.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ea typeface="ＭＳ Ｐゴシック"/>
                <a:cs typeface="Arial"/>
              </a:rPr>
              <a:t>F&amp;O: </a:t>
            </a:r>
            <a:r>
              <a:rPr lang="en-US" sz="2100" dirty="0">
                <a:ea typeface="ＭＳ Ｐゴシック"/>
                <a:cs typeface="Arial"/>
              </a:rPr>
              <a:t>monthly generator test to simulate power failure completed 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endParaRPr lang="en-US" sz="800">
              <a:ea typeface="ＭＳ Ｐゴシック"/>
              <a:cs typeface="Arial" panose="020B0604020202020204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000" dirty="0"/>
              <a:t>Coming weeks: </a:t>
            </a:r>
            <a:endParaRPr lang="en-US" altLang="en-US" sz="2000" dirty="0">
              <a:cs typeface="Arial"/>
            </a:endParaRPr>
          </a:p>
          <a:p>
            <a:pPr marL="1543050" lvl="3" indent="-342900">
              <a:buFont typeface="Wingdings"/>
              <a:buChar char="§"/>
              <a:defRPr/>
            </a:pPr>
            <a:r>
              <a:rPr lang="en-US" altLang="en-US" sz="2000" dirty="0">
                <a:ea typeface="ＭＳ Ｐゴシック"/>
                <a:cs typeface="+mn-lt"/>
              </a:rPr>
              <a:t>Another LANL Th target processing campaign late Sept.</a:t>
            </a:r>
          </a:p>
          <a:p>
            <a:pPr marL="1200150" lvl="3" indent="0">
              <a:buNone/>
              <a:defRPr/>
            </a:pPr>
            <a:endParaRPr lang="en-US" altLang="en-US" sz="20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1" indent="-342900">
              <a:buFont typeface="Wingdings"/>
              <a:buChar char="§"/>
              <a:defRPr/>
            </a:pPr>
            <a:endParaRPr lang="en-US" sz="24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09" y="374952"/>
            <a:ext cx="10391312" cy="45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maintenance/testing:</a:t>
            </a: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Scheduling chillers 1 + 2 Preventative Maintenance for the week of September 22.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 weekly alarms tests performed. No issues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 the annual alarms tests will be performed</a:t>
            </a:r>
            <a:endParaRPr lang="en-US"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39"/>
            <a:ext cx="11574699" cy="353374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has restarted. </a:t>
            </a:r>
          </a:p>
          <a:p>
            <a:pPr marL="0" lvl="1" indent="0">
              <a:buNone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Ion Source Testing – Replacement filament power supply installed and tested 9/5. Gate valve replaced, ion source successfully tested. Arcing is an issue, cause yet to be identified.</a:t>
            </a:r>
            <a:endParaRPr lang="en-US" sz="1500" u="sng">
              <a:solidFill>
                <a:srgbClr val="000000"/>
              </a:solidFill>
              <a:ea typeface="MS PGothic"/>
              <a:cs typeface="Arial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East Side Gate Valve XV01 not functioning, replacement being procured (16-week lead time)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500" u="sng">
                <a:solidFill>
                  <a:srgbClr val="000000"/>
                </a:solidFill>
                <a:ea typeface="MS PGothic"/>
                <a:cs typeface="Arial"/>
              </a:rPr>
              <a:t>RF breaker trip issue</a:t>
            </a: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</a:t>
            </a:r>
            <a:endParaRPr lang="en-US" sz="1500">
              <a:cs typeface="Arial"/>
            </a:endParaRPr>
          </a:p>
          <a:p>
            <a:pPr marL="404495" lvl="1" indent="-404495">
              <a:buNone/>
              <a:tabLst>
                <a:tab pos="404813" algn="l"/>
              </a:tabLst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      - USI in place for RF bypass and testing: </a:t>
            </a:r>
            <a:r>
              <a:rPr lang="en-US" sz="1500" u="sng">
                <a:ea typeface="MS PGothic"/>
                <a:cs typeface="Arial"/>
              </a:rPr>
              <a:t>RF is operational.</a:t>
            </a:r>
            <a:r>
              <a:rPr lang="en-US" sz="1500">
                <a:ea typeface="MS PGothic"/>
                <a:cs typeface="Arial"/>
              </a:rPr>
              <a:t> RF Control box working temporarily but needs calibration from manufacturer</a:t>
            </a:r>
            <a:endParaRPr lang="en-US" sz="1500">
              <a:cs typeface="Arial"/>
            </a:endParaRPr>
          </a:p>
          <a:p>
            <a:pPr marL="404495" lvl="1" indent="-404495">
              <a:buFont typeface="Wingdings" panose="02020603050405020304" pitchFamily="18" charset="0"/>
              <a:buChar char="q"/>
              <a:tabLst>
                <a:tab pos="404813" algn="l"/>
              </a:tabLst>
              <a:defRPr/>
            </a:pPr>
            <a:r>
              <a:rPr lang="en-US" sz="1500">
                <a:ea typeface="MS PGothic"/>
                <a:cs typeface="Arial"/>
              </a:rPr>
              <a:t>USI  for </a:t>
            </a:r>
            <a:r>
              <a:rPr lang="en-US" sz="1500" u="sng">
                <a:ea typeface="MS PGothic"/>
                <a:cs typeface="Arial"/>
              </a:rPr>
              <a:t>new access controls ‘testing/tuning modes</a:t>
            </a:r>
            <a:r>
              <a:rPr lang="en-US" sz="1500">
                <a:ea typeface="MS PGothic"/>
                <a:cs typeface="Arial"/>
              </a:rPr>
              <a:t>’ – scheduled to be reviewed by committees</a:t>
            </a:r>
            <a:endParaRPr lang="en-US" sz="1500">
              <a:cs typeface="Arial"/>
            </a:endParaRPr>
          </a:p>
          <a:p>
            <a:pPr marL="233045" lvl="1" indent="-233045">
              <a:buFont typeface="Wingdings" panose="05000000000000000000" pitchFamily="2" charset="2"/>
              <a:buChar char="q"/>
              <a:defRPr/>
            </a:pPr>
            <a:r>
              <a:rPr lang="en-US" sz="1500">
                <a:ea typeface="MS PGothic"/>
                <a:cs typeface="Arial"/>
              </a:rPr>
              <a:t> New robot -  Robot testing/programming in progress in vault room.</a:t>
            </a:r>
            <a:endParaRPr lang="en-US" sz="1500"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>
                <a:ea typeface="MS PGothic"/>
                <a:cs typeface="Arial"/>
              </a:rPr>
              <a:t>USI for ‘additional actions/mitigations under RF Bypass USI’ – BHSO approved RSI on 8/12 to conduct setup and testing of Non-Radiofrequency system components at the Cyclotron.</a:t>
            </a: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>
                <a:ea typeface="MS PGothic"/>
                <a:cs typeface="Arial"/>
              </a:rPr>
              <a:t>Hitachi Air compressor in MER - Ordering replacement scroll head.</a:t>
            </a:r>
            <a:endParaRPr lang="en-US" sz="1500">
              <a:cs typeface="Arial"/>
            </a:endParaRPr>
          </a:p>
          <a:p>
            <a:pPr marL="400050" lvl="2" indent="0">
              <a:buFontTx/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5</cp:revision>
  <cp:lastPrinted>2021-10-01T18:13:14Z</cp:lastPrinted>
  <dcterms:created xsi:type="dcterms:W3CDTF">2021-09-27T21:23:39Z</dcterms:created>
  <dcterms:modified xsi:type="dcterms:W3CDTF">2025-09-16T16:45:54Z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