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371" r:id="rId5"/>
    <p:sldId id="372" r:id="rId6"/>
    <p:sldId id="364" r:id="rId7"/>
    <p:sldId id="366" r:id="rId8"/>
    <p:sldId id="356" r:id="rId9"/>
    <p:sldId id="360" r:id="rId10"/>
    <p:sldId id="362" r:id="rId11"/>
    <p:sldId id="357" r:id="rId12"/>
    <p:sldId id="361" r:id="rId13"/>
    <p:sldId id="363" r:id="rId14"/>
    <p:sldId id="365" r:id="rId15"/>
    <p:sldId id="367" r:id="rId16"/>
    <p:sldId id="370" r:id="rId17"/>
    <p:sldId id="373" r:id="rId18"/>
    <p:sldId id="318" r:id="rId19"/>
    <p:sldId id="345" r:id="rId20"/>
    <p:sldId id="339" r:id="rId21"/>
    <p:sldId id="306" r:id="rId22"/>
    <p:sldId id="355" r:id="rId23"/>
    <p:sldId id="358" r:id="rId24"/>
    <p:sldId id="359" r:id="rId25"/>
    <p:sldId id="354" r:id="rId26"/>
    <p:sldId id="369" r:id="rId27"/>
    <p:sldId id="304" r:id="rId2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5AC16-FEFF-4BB3-9EF7-8D407F8B47E2}" v="94" dt="2025-09-16T16:25:33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8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 sldOrd">
      <pc:chgData name="Marr, Gregory" userId="3561ba5d-ecd2-4074-b30a-c8c766e651bb" providerId="ADAL" clId="{DF02E204-A254-4422-AD99-DCB2DD1C1BF4}" dt="2025-09-16T16:23:27.722" v="1296" actId="27918"/>
      <pc:docMkLst>
        <pc:docMk/>
      </pc:docMkLst>
      <pc:sldChg chg="modSp mod">
        <pc:chgData name="Marr, Gregory" userId="3561ba5d-ecd2-4074-b30a-c8c766e651bb" providerId="ADAL" clId="{DF02E204-A254-4422-AD99-DCB2DD1C1BF4}" dt="2025-09-16T16:15:41.618" v="1290" actId="20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09-16T16:15:41.618" v="1290" actId="20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DF02E204-A254-4422-AD99-DCB2DD1C1BF4}" dt="2025-09-16T15:50:06.701" v="1083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09-16T15:50:06.701" v="1083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09-16T13:32:01.789" v="27" actId="1076"/>
          <ac:picMkLst>
            <pc:docMk/>
            <pc:sldMk cId="1336046822" sldId="339"/>
            <ac:picMk id="4" creationId="{32EABCFD-682A-3D89-BE1F-02235295E40F}"/>
          </ac:picMkLst>
        </pc:picChg>
        <pc:picChg chg="del">
          <ac:chgData name="Marr, Gregory" userId="3561ba5d-ecd2-4074-b30a-c8c766e651bb" providerId="ADAL" clId="{DF02E204-A254-4422-AD99-DCB2DD1C1BF4}" dt="2025-09-16T13:32:38.625" v="30" actId="478"/>
          <ac:picMkLst>
            <pc:docMk/>
            <pc:sldMk cId="1336046822" sldId="339"/>
            <ac:picMk id="5" creationId="{7C6737B4-C7F3-F419-72F1-7DCD41D85BDC}"/>
          </ac:picMkLst>
        </pc:picChg>
        <pc:picChg chg="add mod ord">
          <ac:chgData name="Marr, Gregory" userId="3561ba5d-ecd2-4074-b30a-c8c766e651bb" providerId="ADAL" clId="{DF02E204-A254-4422-AD99-DCB2DD1C1BF4}" dt="2025-09-16T13:32:50.016" v="33" actId="171"/>
          <ac:picMkLst>
            <pc:docMk/>
            <pc:sldMk cId="1336046822" sldId="339"/>
            <ac:picMk id="7" creationId="{E08EF6D0-14C6-4D33-4E5E-38FC172FFB97}"/>
          </ac:picMkLst>
        </pc:picChg>
        <pc:picChg chg="del">
          <ac:chgData name="Marr, Gregory" userId="3561ba5d-ecd2-4074-b30a-c8c766e651bb" providerId="ADAL" clId="{DF02E204-A254-4422-AD99-DCB2DD1C1BF4}" dt="2025-09-16T13:31:58.009" v="26" actId="478"/>
          <ac:picMkLst>
            <pc:docMk/>
            <pc:sldMk cId="1336046822" sldId="339"/>
            <ac:picMk id="8" creationId="{348A6135-D8D8-E4BF-87E4-9A24CBE0EFFA}"/>
          </ac:picMkLst>
        </pc:picChg>
      </pc:sldChg>
      <pc:sldChg chg="modSp mod">
        <pc:chgData name="Marr, Gregory" userId="3561ba5d-ecd2-4074-b30a-c8c766e651bb" providerId="ADAL" clId="{DF02E204-A254-4422-AD99-DCB2DD1C1BF4}" dt="2025-09-16T15:06:35.204" v="98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09-16T15:06:35.204" v="9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09-16T13:23:57.923" v="9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09-16T13:26:21.747" v="21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">
        <pc:chgData name="Marr, Gregory" userId="3561ba5d-ecd2-4074-b30a-c8c766e651bb" providerId="ADAL" clId="{DF02E204-A254-4422-AD99-DCB2DD1C1BF4}" dt="2025-09-16T16:22:34.335" v="1294" actId="27918"/>
        <pc:sldMkLst>
          <pc:docMk/>
          <pc:sldMk cId="482215022" sldId="354"/>
        </pc:sldMkLst>
      </pc:sldChg>
      <pc:sldChg chg="modSp mod">
        <pc:chgData name="Marr, Gregory" userId="3561ba5d-ecd2-4074-b30a-c8c766e651bb" providerId="ADAL" clId="{DF02E204-A254-4422-AD99-DCB2DD1C1BF4}" dt="2025-09-16T16:03:15.875" v="1156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09-16T16:03:15.875" v="1156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mod">
        <pc:chgData name="Marr, Gregory" userId="3561ba5d-ecd2-4074-b30a-c8c766e651bb" providerId="ADAL" clId="{DF02E204-A254-4422-AD99-DCB2DD1C1BF4}" dt="2025-09-16T16:23:27.722" v="1296" actId="27918"/>
        <pc:sldMkLst>
          <pc:docMk/>
          <pc:sldMk cId="2477279107" sldId="369"/>
        </pc:sldMkLst>
      </pc:sldChg>
      <pc:sldChg chg="mod modShow">
        <pc:chgData name="Marr, Gregory" userId="3561ba5d-ecd2-4074-b30a-c8c766e651bb" providerId="ADAL" clId="{DF02E204-A254-4422-AD99-DCB2DD1C1BF4}" dt="2025-09-16T13:54:26.417" v="36" actId="729"/>
        <pc:sldMkLst>
          <pc:docMk/>
          <pc:sldMk cId="351674544" sldId="370"/>
        </pc:sldMkLst>
      </pc:sldChg>
      <pc:sldChg chg="modSp mod">
        <pc:chgData name="Marr, Gregory" userId="3561ba5d-ecd2-4074-b30a-c8c766e651bb" providerId="ADAL" clId="{DF02E204-A254-4422-AD99-DCB2DD1C1BF4}" dt="2025-09-16T13:55:44.478" v="44" actId="207"/>
        <pc:sldMkLst>
          <pc:docMk/>
          <pc:sldMk cId="171004739" sldId="371"/>
        </pc:sldMkLst>
        <pc:graphicFrameChg chg="mod">
          <ac:chgData name="Marr, Gregory" userId="3561ba5d-ecd2-4074-b30a-c8c766e651bb" providerId="ADAL" clId="{DF02E204-A254-4422-AD99-DCB2DD1C1BF4}" dt="2025-09-16T13:55:44.478" v="44" actId="207"/>
          <ac:graphicFrameMkLst>
            <pc:docMk/>
            <pc:sldMk cId="171004739" sldId="371"/>
            <ac:graphicFrameMk id="4" creationId="{D433C4B4-3448-4A7E-BDD1-2D5F30C297B8}"/>
          </ac:graphicFrameMkLst>
        </pc:graphicFrameChg>
      </pc:sldChg>
      <pc:sldChg chg="mod ord modShow">
        <pc:chgData name="Marr, Gregory" userId="3561ba5d-ecd2-4074-b30a-c8c766e651bb" providerId="ADAL" clId="{DF02E204-A254-4422-AD99-DCB2DD1C1BF4}" dt="2025-09-16T13:20:05.387" v="2" actId="729"/>
        <pc:sldMkLst>
          <pc:docMk/>
          <pc:sldMk cId="1777851657" sldId="372"/>
        </pc:sldMkLst>
      </pc:sldChg>
      <pc:sldChg chg="mod">
        <pc:chgData name="Marr, Gregory" userId="3561ba5d-ecd2-4074-b30a-c8c766e651bb" providerId="ADAL" clId="{DF02E204-A254-4422-AD99-DCB2DD1C1BF4}" dt="2025-09-16T15:24:56.229" v="186" actId="27918"/>
        <pc:sldMkLst>
          <pc:docMk/>
          <pc:sldMk cId="2490968655" sldId="3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4-4C26-A959-FED51B6F8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68111784082481E-2"/>
                  <c:y val="-5.14403375523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58-4DFD-B021-A702CCD9EE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/>
                      </a:pPr>
                      <a:fld id="{EA874B10-9CD5-4C94-967A-3FD2F958D8A5}" type="VALUE">
                        <a:rPr lang="en-US" sz="1600" b="1">
                          <a:solidFill>
                            <a:schemeClr val="bg1"/>
                          </a:solidFill>
                        </a:rPr>
                        <a:pPr>
                          <a:defRPr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5"/>
                <c:pt idx="0" formatCode="0.0%">
                  <c:v>4.9986297615785158E-2</c:v>
                </c:pt>
                <c:pt idx="2" formatCode="0.00%">
                  <c:v>8.6599068237873417E-2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7-46D8-8A0C-DBEEA19BE768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NORMAL!$BB$847:$BH$847</c:f>
              <c:numCache>
                <c:formatCode>0.0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057-46D8-8A0C-DBEEA19BE768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5"/>
                <c:pt idx="0" formatCode="0.0%">
                  <c:v>1.5620718004932865E-2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7-46D8-8A0C-DBEEA19BE768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NORMAL!$BB$851:$BH$851</c:f>
              <c:numCache>
                <c:formatCode>0.0</c:formatCode>
                <c:ptCount val="5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B057-46D8-8A0C-DBEEA19BE768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NORMAL!$BB$853:$BH$853</c:f>
              <c:numCache>
                <c:formatCode>0.0</c:formatCode>
                <c:ptCount val="5"/>
                <c:pt idx="2" formatCode="0.0%">
                  <c:v>6.9169635516579911E-2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57-46D8-8A0C-DBEEA19BE768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B057-46D8-8A0C-DBEEA19BE768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NORMAL!$BB$857:$BH$857</c:f>
              <c:numCache>
                <c:formatCode>0.0</c:formatCode>
                <c:ptCount val="5"/>
                <c:pt idx="2" formatCode="0.00%">
                  <c:v>6.63195395998904E-3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B057-46D8-8A0C-DBEEA19BE768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NORMAL!$BB$859:$BH$859</c:f>
              <c:numCache>
                <c:formatCode>0.0</c:formatCode>
                <c:ptCount val="5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B057-46D8-8A0C-DBEEA19BE768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NORMAL!$BB$861:$BH$861</c:f>
              <c:numCache>
                <c:formatCode>0.0</c:formatCode>
                <c:ptCount val="5"/>
                <c:pt idx="2" formatCode="0.0%">
                  <c:v>8.9887640449438245E-3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B057-46D8-8A0C-DBEEA19BE768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5"/>
                <c:pt idx="0">
                  <c:v>09/02/25/2 to 09/09/25/1</c:v>
                </c:pt>
                <c:pt idx="2">
                  <c:v>09/09/25/2 to 09/16/25/1</c:v>
                </c:pt>
              </c:strCache>
            </c:strRef>
          </c:cat>
          <c:val>
            <c:numRef>
              <c:f>NORMAL!$BB$863:$BJ$863</c:f>
              <c:numCache>
                <c:formatCode>0.0</c:formatCode>
                <c:ptCount val="5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B057-46D8-8A0C-DBEEA19BE768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0.0</c:formatCode>
                <c:ptCount val="5"/>
                <c:pt idx="2" formatCode="0.0%">
                  <c:v>2.2033433817484249E-2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B057-46D8-8A0C-DBEEA19BE768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NORMAL!$BB$869:$BJ$869</c:f>
              <c:numCache>
                <c:formatCode>0.0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B057-46D8-8A0C-DBEEA19BE768}"/>
            </c:ext>
          </c:extLst>
        </c:ser>
        <c:ser>
          <c:idx val="14"/>
          <c:order val="14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cat>
            <c:strLit>
              <c:ptCount val="2"/>
              <c:pt idx="0">
                <c:v>09/02/25/2 to 09/09/25/1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NORMAL!$BB$879:$BJ$879</c:f>
              <c:numCache>
                <c:formatCode>0.0</c:formatCode>
                <c:ptCount val="5"/>
                <c:pt idx="0" formatCode="0.0%">
                  <c:v>3.2885722115648134E-3</c:v>
                </c:pt>
                <c:pt idx="2" formatCode="0.0%">
                  <c:v>1.5675527541792276E-2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57-46D8-8A0C-DBEEA19BE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4"/>
                <c:order val="11"/>
                <c:tx>
                  <c:strRef>
                    <c:extLst>
                      <c:ext uri="{02D57815-91ED-43cb-92C2-25804820EDAC}">
                        <c15:formulaRef>
                          <c15:sqref>NORMAL!$BD$878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5"/>
                      <c:pt idx="0">
                        <c:v>09/02/25/2 to 09/09/25/1</c:v>
                      </c:pt>
                      <c:pt idx="2">
                        <c:v>09/09/25/2 to 09/16/25/1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NORMAL!$BB$879:$BH$879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 formatCode="0.0%">
                        <c:v>3.2885722115648134E-3</c:v>
                      </c:pt>
                      <c:pt idx="2" formatCode="0.0%">
                        <c:v>1.5675527541792276E-2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B057-46D8-8A0C-DBEEA19BE768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NORMAL!$BB$866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Lit>
                    <c:ptCount val="2"/>
                    <c:pt idx="0">
                      <c:v>09/02/25/2 to 09/09/25/1</c:v>
                    </c:pt>
                    <c:extLst>
                      <c:ext xmlns:c15="http://schemas.microsoft.com/office/drawing/2012/chart" uri="{02D57815-91ED-43cb-92C2-25804820EDAC}">
                        <c15:autoCat val="1"/>
                      </c:ext>
                    </c:extLst>
                  </c:strLit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NORMAL!$BB$867:$BJ$867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B057-46D8-8A0C-DBEEA19BE768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9422329721121265"/>
                  <c:y val="-1.50868907098258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75317" y="13060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748"/>
                        <a:gd name="adj2" fmla="val 176391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8.3238579355587022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6.5637989301111532E-2"/>
                  <c:y val="0.12460975592006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7504" y="2267084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3541"/>
                        <a:gd name="adj2" fmla="val -17617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38567213896604363"/>
                  <c:y val="-7.16266173752312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07910" y="48285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525"/>
                        <a:gd name="adj2" fmla="val -30496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521217808817587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Oplog!$L$49:$L$56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12.48</c:v>
                </c:pt>
                <c:pt idx="2">
                  <c:v>1.78</c:v>
                </c:pt>
                <c:pt idx="3">
                  <c:v>13.22</c:v>
                </c:pt>
                <c:pt idx="4">
                  <c:v>0</c:v>
                </c:pt>
                <c:pt idx="5">
                  <c:v>0</c:v>
                </c:pt>
                <c:pt idx="6">
                  <c:v>80.819999999999993</c:v>
                </c:pt>
                <c:pt idx="7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77399289089612"/>
          <c:y val="0.1812124526100904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0"/>
                  <c:y val="-8.233595800525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2.1255678362423151E-3"/>
                  <c:y val="0.264296296296296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7.7936586998778428E-17"/>
                  <c:y val="0.40795960921551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1.0627839181210407E-3"/>
                  <c:y val="0.383410906969962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3.1883517543633555E-3"/>
                  <c:y val="0.353161417322834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2.125567836242237E-3"/>
                  <c:y val="0.374813210848643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5.3139195906055144E-3"/>
                  <c:y val="0.347843248760571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4.2511356724843959E-3"/>
                  <c:y val="0.37625444736074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7.7936586998778428E-17"/>
                  <c:y val="0.308185331000291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0627839181211185E-3"/>
                  <c:y val="0.281436716243802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1.0627839181209626E-3"/>
                  <c:y val="0.2780093321668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2.125567836242237E-3"/>
                  <c:y val="0.200386118401866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layout>
                <c:manualLayout>
                  <c:x val="3.1883517543633555E-3"/>
                  <c:y val="0.242789005540974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dLbl>
              <c:idx val="22"/>
              <c:layout>
                <c:manualLayout>
                  <c:x val="0"/>
                  <c:y val="0.283403907844852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3C-4A2D-9033-2FCBAF2CB845}"/>
                </c:ext>
              </c:extLst>
            </c:dLbl>
            <c:dLbl>
              <c:idx val="23"/>
              <c:layout>
                <c:manualLayout>
                  <c:x val="-1.5587317399755686E-16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3-4628-8580-738DBACE77E9}"/>
                </c:ext>
              </c:extLst>
            </c:dLbl>
            <c:dLbl>
              <c:idx val="24"/>
              <c:layout>
                <c:manualLayout>
                  <c:x val="0"/>
                  <c:y val="1.186030912802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D-4308-9BA8-EADDE4087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7-4086-B66A-A8CD8AF868B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(RHIC_HOURS_DOE!$M$30:$N$30,RHIC_HOURS_DOE!$B$38:$N$38,RHIC_HOURS_DOE!$B$46:$N$46)</c15:sqref>
                  </c15:fullRef>
                </c:ext>
              </c:extLst>
              <c:f>(RHIC_HOURS_DOE!$M$30:$N$30,RHIC_HOURS_DOE!$B$38:$N$38,RHIC_HOURS_DOE!$B$46:$M$46)</c:f>
              <c:strCache>
                <c:ptCount val="27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(RHIC_HOURS_DOE!$M$24:$N$24,RHIC_HOURS_DOE!$B$32:$N$32,RHIC_HOURS_DOE!$B$40:$N$40)</c15:sqref>
                  </c15:fullRef>
                </c:ext>
              </c:extLst>
              <c:f>(RHIC_HOURS_DOE!$M$24:$N$24,RHIC_HOURS_DOE!$B$32:$N$32,RHIC_HOURS_DOE!$B$40:$M$40)</c:f>
              <c:numCache>
                <c:formatCode>0.00%</c:formatCode>
                <c:ptCount val="27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FD-4308-9BA8-EADDE4087322}"/>
                </c:ext>
              </c:extLst>
            </c:dLbl>
            <c:dLbl>
              <c:idx val="26"/>
              <c:layout>
                <c:manualLayout>
                  <c:x val="-2.0192894444301251E-2"/>
                  <c:y val="0.1148148148148147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E7-4086-B66A-A8CD8AF868B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(RHIC_HOURS_DOE!$M$28:$N$28,RHIC_HOURS_DOE!$B$36:$N$36,RHIC_HOURS_DOE!$B$44:$N$44)</c15:sqref>
                  </c15:fullRef>
                </c:ext>
              </c:extLst>
              <c:f>(RHIC_HOURS_DOE!$M$28:$N$28,RHIC_HOURS_DOE!$B$36:$N$36,RHIC_HOURS_DOE!$B$44:$M$44)</c:f>
              <c:numCache>
                <c:formatCode>General</c:formatCode>
                <c:ptCount val="27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0.79814181063511036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FD-4308-9BA8-EADDE4087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7-4086-B66A-A8CD8AF868B9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(RHIC_HOURS_DOE!$M$30:$N$30,RHIC_HOURS_DOE!$B$38:$N$38,RHIC_HOURS_DOE!$B$46:$E$46)</c15:sqref>
                  </c15:fullRef>
                </c:ext>
              </c:extLst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(RHIC_HOURS_DOE!$M$29:$N$29,RHIC_HOURS_DOE!$B$37:$N$37,RHIC_HOURS_DOE!$B$45:$N$45)</c15:sqref>
                  </c15:fullRef>
                </c:ext>
              </c:extLst>
              <c:f>(RHIC_HOURS_DOE!$M$29:$N$29,RHIC_HOURS_DOE!$B$37:$N$37,RHIC_HOURS_DOE!$B$45:$M$45)</c:f>
              <c:numCache>
                <c:formatCode>0.00%</c:formatCode>
                <c:ptCount val="27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3.8575925925925927</c:v>
                </c:pt>
                <c:pt idx="20">
                  <c:v>10.936781609195402</c:v>
                </c:pt>
                <c:pt idx="22">
                  <c:v>2.4639655172413795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543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548341"/>
              </p:ext>
            </p:extLst>
          </p:nvPr>
        </p:nvGraphicFramePr>
        <p:xfrm>
          <a:off x="205740" y="0"/>
          <a:ext cx="11986260" cy="619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9/2-9/2025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85.7%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10 species (H, He, O, Si, Fe, Nb, Ag, Tb, Ta, Bi) 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began 30 June</a:t>
            </a:r>
            <a:r>
              <a:rPr lang="en-US" sz="1600" dirty="0"/>
              <a:t>; 25-C schedule posted,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1 November. </a:t>
            </a:r>
          </a:p>
          <a:p>
            <a:pPr algn="ctr"/>
            <a:r>
              <a:rPr lang="en-US" sz="1600" dirty="0"/>
              <a:t>Anticipating November-</a:t>
            </a:r>
            <a:r>
              <a:rPr lang="en-US" sz="1600" dirty="0">
                <a:solidFill>
                  <a:schemeClr val="accent4"/>
                </a:solidFill>
              </a:rPr>
              <a:t>March </a:t>
            </a:r>
            <a:r>
              <a:rPr lang="en-US" sz="1600" dirty="0"/>
              <a:t>schedules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75348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Main Dipole PS failure, various boards and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software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Magnet PS failure, substation switch repairs</a:t>
            </a:r>
            <a:endParaRPr lang="en-US" sz="20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BA1 RF failure, PA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MMPS failure, voltage stability/noise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NQBPS beam abort, y09-qf2 and y6-qf7 PS card,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relay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 fire alarm, F/R access to reset HSSD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CeC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PLC card failure, access for water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blow-down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Yellow+Blue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QLI at store, 1010A QD systems suspected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 (2x); BBQ lost tune lock, bi12bh3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coherence glitch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BLM abort (2x); transition Landau RF, tune feedback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Blue QLI at park, main quad PS regulation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yd31t PS failure, tuned around during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vacuum fault, E15 IPM leak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Yellow YA1, YA2 RF failures, QEIs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EBIS RFQ trip (5x)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RHIC YA1 RF trips, window comparator adjusted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Collimator, Stochastic Cooling, CPSBPS manager system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58 hours CeC beam time; other injector setup, training behind stores as time allows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EF6D0-14C6-4D33-4E5E-38FC172F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48" y="3663972"/>
            <a:ext cx="5140751" cy="3194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ABCFD-682A-3D89-BE1F-02235295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43" y="0"/>
            <a:ext cx="5568756" cy="3941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running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Note RHIC Tour anticipated 9/30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and MD</a:t>
            </a:r>
            <a:r>
              <a:rPr lang="en-US" sz="2400" dirty="0">
                <a:solidFill>
                  <a:srgbClr val="000000"/>
                </a:solidFill>
              </a:rPr>
              <a:t>, generally 6-7 days/2 shifts in weeks upcoming.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intensity; </a:t>
            </a:r>
            <a:r>
              <a:rPr lang="en-US" sz="2400" dirty="0">
                <a:solidFill>
                  <a:schemeClr val="accent5"/>
                </a:solidFill>
              </a:rPr>
              <a:t>no TVDG protons established (including mode switching)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H</a:t>
            </a:r>
            <a:r>
              <a:rPr lang="en-US" sz="2400" baseline="-25000" dirty="0">
                <a:solidFill>
                  <a:schemeClr val="accent4"/>
                </a:solidFill>
              </a:rPr>
              <a:t>2</a:t>
            </a:r>
            <a:r>
              <a:rPr lang="en-US" sz="2400" dirty="0">
                <a:solidFill>
                  <a:schemeClr val="accent4"/>
                </a:solidFill>
              </a:rPr>
              <a:t> intensities nearly sufficient to deliver H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published schedules yet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stores as time allows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AGS/AtR 3.85 GeV Au </a:t>
            </a:r>
            <a:r>
              <a:rPr lang="en-US" sz="2400" dirty="0">
                <a:solidFill>
                  <a:schemeClr val="accent4"/>
                </a:solidFill>
              </a:rPr>
              <a:t>setup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106822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17224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6452</TotalTime>
  <Words>1114</Words>
  <Application>Microsoft Office PowerPoint</Application>
  <PresentationFormat>Widescreen</PresentationFormat>
  <Paragraphs>186</Paragraphs>
  <Slides>24</Slides>
  <Notes>7</Notes>
  <HiddenSlides>18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9/2-9/2025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39</cp:revision>
  <dcterms:created xsi:type="dcterms:W3CDTF">2011-03-02T18:37:40Z</dcterms:created>
  <dcterms:modified xsi:type="dcterms:W3CDTF">2025-09-16T16:25:38Z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