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82" r:id="rId3"/>
    <p:sldId id="28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99"/>
    <p:restoredTop sz="94694"/>
  </p:normalViewPr>
  <p:slideViewPr>
    <p:cSldViewPr snapToGrid="0">
      <p:cViewPr varScale="1">
        <p:scale>
          <a:sx n="97" d="100"/>
          <a:sy n="97" d="100"/>
        </p:scale>
        <p:origin x="2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09/16/2025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6F7A6-D15A-73BF-E25C-41CE402C8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Maintenance: </a:t>
            </a:r>
            <a:br>
              <a:rPr lang="en-US" dirty="0"/>
            </a:br>
            <a:r>
              <a:rPr lang="en-US" dirty="0"/>
              <a:t>September: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24B25A7-5C35-7193-21DC-4C49375FAF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192687"/>
              </p:ext>
            </p:extLst>
          </p:nvPr>
        </p:nvGraphicFramePr>
        <p:xfrm>
          <a:off x="1875309" y="1799114"/>
          <a:ext cx="8441382" cy="3627120"/>
        </p:xfrm>
        <a:graphic>
          <a:graphicData uri="http://schemas.openxmlformats.org/drawingml/2006/table">
            <a:tbl>
              <a:tblPr firstRow="1" firstCol="1" bandRow="1"/>
              <a:tblGrid>
                <a:gridCol w="954521">
                  <a:extLst>
                    <a:ext uri="{9D8B030D-6E8A-4147-A177-3AD203B41FA5}">
                      <a16:colId xmlns:a16="http://schemas.microsoft.com/office/drawing/2014/main" val="1410989165"/>
                    </a:ext>
                  </a:extLst>
                </a:gridCol>
                <a:gridCol w="1543387">
                  <a:extLst>
                    <a:ext uri="{9D8B030D-6E8A-4147-A177-3AD203B41FA5}">
                      <a16:colId xmlns:a16="http://schemas.microsoft.com/office/drawing/2014/main" val="3990683542"/>
                    </a:ext>
                  </a:extLst>
                </a:gridCol>
                <a:gridCol w="1099931">
                  <a:extLst>
                    <a:ext uri="{9D8B030D-6E8A-4147-A177-3AD203B41FA5}">
                      <a16:colId xmlns:a16="http://schemas.microsoft.com/office/drawing/2014/main" val="3795465581"/>
                    </a:ext>
                  </a:extLst>
                </a:gridCol>
                <a:gridCol w="1431235">
                  <a:extLst>
                    <a:ext uri="{9D8B030D-6E8A-4147-A177-3AD203B41FA5}">
                      <a16:colId xmlns:a16="http://schemas.microsoft.com/office/drawing/2014/main" val="168908085"/>
                    </a:ext>
                  </a:extLst>
                </a:gridCol>
                <a:gridCol w="1285460">
                  <a:extLst>
                    <a:ext uri="{9D8B030D-6E8A-4147-A177-3AD203B41FA5}">
                      <a16:colId xmlns:a16="http://schemas.microsoft.com/office/drawing/2014/main" val="280771287"/>
                    </a:ext>
                  </a:extLst>
                </a:gridCol>
                <a:gridCol w="831045">
                  <a:extLst>
                    <a:ext uri="{9D8B030D-6E8A-4147-A177-3AD203B41FA5}">
                      <a16:colId xmlns:a16="http://schemas.microsoft.com/office/drawing/2014/main" val="1031426919"/>
                    </a:ext>
                  </a:extLst>
                </a:gridCol>
                <a:gridCol w="1295803">
                  <a:extLst>
                    <a:ext uri="{9D8B030D-6E8A-4147-A177-3AD203B41FA5}">
                      <a16:colId xmlns:a16="http://schemas.microsoft.com/office/drawing/2014/main" val="232168360"/>
                    </a:ext>
                  </a:extLst>
                </a:gridCol>
              </a:tblGrid>
              <a:tr h="255961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Sun 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Mon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Tues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Weds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Thurs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Fri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Sat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175758"/>
                  </a:ext>
                </a:extLst>
              </a:tr>
              <a:tr h="767883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500" dirty="0">
                        <a:effectLst/>
                      </a:endParaRPr>
                    </a:p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</a:p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LINAC Tower cleaning</a:t>
                      </a:r>
                      <a:endParaRPr lang="en-US" sz="1500" dirty="0">
                        <a:effectLst/>
                      </a:endParaRPr>
                    </a:p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500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704062"/>
                  </a:ext>
                </a:extLst>
              </a:tr>
              <a:tr h="767883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Booster Maintenance am</a:t>
                      </a:r>
                      <a:endParaRPr lang="en-US" sz="1500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25 Maintenance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No Booster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500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346336"/>
                  </a:ext>
                </a:extLst>
              </a:tr>
              <a:tr h="1023844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10-12 RHIC tour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910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7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A96BE-74FB-D3D9-E5D3-DECF91FE7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br>
              <a:rPr lang="en-US" altLang="en-US" sz="8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D3031-F004-5E1C-0060-1FBB93054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F5E9AE-2378-AE89-3FFC-B73D4A02F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126883"/>
              </p:ext>
            </p:extLst>
          </p:nvPr>
        </p:nvGraphicFramePr>
        <p:xfrm>
          <a:off x="1069975" y="2324894"/>
          <a:ext cx="10052050" cy="3352800"/>
        </p:xfrm>
        <a:graphic>
          <a:graphicData uri="http://schemas.openxmlformats.org/drawingml/2006/table">
            <a:tbl>
              <a:tblPr firstRow="1" firstCol="1" bandRow="1"/>
              <a:tblGrid>
                <a:gridCol w="1136650">
                  <a:extLst>
                    <a:ext uri="{9D8B030D-6E8A-4147-A177-3AD203B41FA5}">
                      <a16:colId xmlns:a16="http://schemas.microsoft.com/office/drawing/2014/main" val="980863305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36736099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79157893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726923029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45178317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61870944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4022883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Sun 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Mon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Tues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Weds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Thurs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Fri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Sat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065961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853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361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194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707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03675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D407C57-B156-0E50-C23F-7CFFE4474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942594"/>
            <a:ext cx="1510350" cy="1434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September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307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1028</TotalTime>
  <Words>152</Words>
  <Application>Microsoft Macintosh PowerPoint</Application>
  <PresentationFormat>Widescreen</PresentationFormat>
  <Paragraphs>133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Changes to Maintenance:  September:</vt:lpstr>
      <vt:lpstr>October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43</cp:revision>
  <dcterms:created xsi:type="dcterms:W3CDTF">2024-04-16T14:21:02Z</dcterms:created>
  <dcterms:modified xsi:type="dcterms:W3CDTF">2025-09-16T17:08:30Z</dcterms:modified>
</cp:coreProperties>
</file>