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2E5DE32A-F5D3-4D41-BCC4-C60598946CB4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36" d="100"/>
          <a:sy n="36" d="100"/>
        </p:scale>
        <p:origin x="259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898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65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135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698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1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540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151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11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259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688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889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29CCD-6740-401F-BC8F-66CAAB5C061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465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7B47ED2-6BC3-4340-90BF-47A34589F956}"/>
              </a:ext>
            </a:extLst>
          </p:cNvPr>
          <p:cNvSpPr txBox="1"/>
          <p:nvPr/>
        </p:nvSpPr>
        <p:spPr>
          <a:xfrm>
            <a:off x="482692" y="1287981"/>
            <a:ext cx="1146684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0000"/>
                </a:solidFill>
              </a:rPr>
              <a:t>APEX  Plan for  Sept 17, Wednesday</a:t>
            </a:r>
          </a:p>
          <a:p>
            <a:pPr algn="ctr"/>
            <a:r>
              <a:rPr lang="en-US" sz="4000" b="1" dirty="0"/>
              <a:t> (  8:00am - 24:00 pm 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B517383-885E-D384-0FAB-817DA6077A72}"/>
              </a:ext>
            </a:extLst>
          </p:cNvPr>
          <p:cNvSpPr txBox="1"/>
          <p:nvPr/>
        </p:nvSpPr>
        <p:spPr>
          <a:xfrm>
            <a:off x="180309" y="2987060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8am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73E4A9D-4394-37DD-73A3-A6999F4DC3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3634" y="2782193"/>
            <a:ext cx="9224732" cy="12660777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3A060D8A-202D-5F4B-7A58-A6758D268F7E}"/>
              </a:ext>
            </a:extLst>
          </p:cNvPr>
          <p:cNvSpPr txBox="1"/>
          <p:nvPr/>
        </p:nvSpPr>
        <p:spPr>
          <a:xfrm>
            <a:off x="1958181" y="3518289"/>
            <a:ext cx="832730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25-04: 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RF transient beam loading studies </a:t>
            </a:r>
          </a:p>
          <a:p>
            <a:endParaRPr lang="en-US" sz="2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en-US" sz="2800" b="1" dirty="0"/>
              <a:t>Freddy Severino, Arshdeep Singh, Samson Mai, Kevin Mernick, MC</a:t>
            </a:r>
            <a:r>
              <a:rPr lang="en-US" sz="2800" b="1" dirty="0">
                <a:latin typeface="Calibri" panose="020F0502020204030204" pitchFamily="34" charset="0"/>
              </a:rPr>
              <a:t>R</a:t>
            </a:r>
            <a:endParaRPr lang="en-US" sz="2800" b="1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1E2E45D-734D-F3A0-5A29-AF530F906D38}"/>
              </a:ext>
            </a:extLst>
          </p:cNvPr>
          <p:cNvCxnSpPr/>
          <p:nvPr/>
        </p:nvCxnSpPr>
        <p:spPr>
          <a:xfrm>
            <a:off x="1702232" y="14438976"/>
            <a:ext cx="88392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A7256A59-5218-8E59-C9C6-696601908883}"/>
              </a:ext>
            </a:extLst>
          </p:cNvPr>
          <p:cNvSpPr txBox="1"/>
          <p:nvPr/>
        </p:nvSpPr>
        <p:spPr>
          <a:xfrm>
            <a:off x="4077656" y="13730948"/>
            <a:ext cx="61830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Back to  Physics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F49E179-7C3E-2A41-7310-1F10AB2392C8}"/>
              </a:ext>
            </a:extLst>
          </p:cNvPr>
          <p:cNvSpPr txBox="1"/>
          <p:nvPr/>
        </p:nvSpPr>
        <p:spPr>
          <a:xfrm>
            <a:off x="10663542" y="5718320"/>
            <a:ext cx="237814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/>
          </a:p>
          <a:p>
            <a:endParaRPr lang="en-US" sz="3200" b="1" dirty="0"/>
          </a:p>
          <a:p>
            <a:endParaRPr lang="en-US" sz="3200" b="1" dirty="0"/>
          </a:p>
          <a:p>
            <a:r>
              <a:rPr lang="en-US" sz="3200" b="1" dirty="0"/>
              <a:t>Ramp</a:t>
            </a:r>
          </a:p>
          <a:p>
            <a:endParaRPr lang="en-US" sz="3200" b="1" dirty="0"/>
          </a:p>
          <a:p>
            <a:endParaRPr lang="en-US" sz="32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E3F827F-48B1-5E58-115E-64CB2B3F4D84}"/>
              </a:ext>
            </a:extLst>
          </p:cNvPr>
          <p:cNvSpPr txBox="1"/>
          <p:nvPr/>
        </p:nvSpPr>
        <p:spPr>
          <a:xfrm>
            <a:off x="241139" y="14154730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24pm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E04D7EE-9851-B17B-C462-175DB114566F}"/>
              </a:ext>
            </a:extLst>
          </p:cNvPr>
          <p:cNvSpPr txBox="1"/>
          <p:nvPr/>
        </p:nvSpPr>
        <p:spPr>
          <a:xfrm>
            <a:off x="5032752" y="14438976"/>
            <a:ext cx="61830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Physics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080ECD7-BCC2-CBE6-EF52-783F9D8AB544}"/>
              </a:ext>
            </a:extLst>
          </p:cNvPr>
          <p:cNvCxnSpPr/>
          <p:nvPr/>
        </p:nvCxnSpPr>
        <p:spPr>
          <a:xfrm>
            <a:off x="1702232" y="13496407"/>
            <a:ext cx="88392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0FE46787-87F8-112A-4188-E273A78B066A}"/>
              </a:ext>
            </a:extLst>
          </p:cNvPr>
          <p:cNvSpPr txBox="1"/>
          <p:nvPr/>
        </p:nvSpPr>
        <p:spPr>
          <a:xfrm>
            <a:off x="241139" y="13261663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23pm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D4CF80B-B6DA-4726-E41F-526E22E43022}"/>
              </a:ext>
            </a:extLst>
          </p:cNvPr>
          <p:cNvCxnSpPr/>
          <p:nvPr/>
        </p:nvCxnSpPr>
        <p:spPr>
          <a:xfrm>
            <a:off x="1676400" y="6213725"/>
            <a:ext cx="883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81A08AC5-871A-F09D-1F0B-0DDE3C5B41DA}"/>
              </a:ext>
            </a:extLst>
          </p:cNvPr>
          <p:cNvSpPr txBox="1"/>
          <p:nvPr/>
        </p:nvSpPr>
        <p:spPr>
          <a:xfrm>
            <a:off x="2140537" y="9829985"/>
            <a:ext cx="806898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25-01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Maximize beam-beam parameter with flat beam collision in RHIC</a:t>
            </a:r>
          </a:p>
          <a:p>
            <a:endParaRPr lang="en-US" sz="2800" dirty="0">
              <a:solidFill>
                <a:srgbClr val="FF0000"/>
              </a:solidFill>
            </a:endParaRPr>
          </a:p>
          <a:p>
            <a:r>
              <a:rPr lang="en-US" sz="2800" b="1" dirty="0"/>
              <a:t>Yun, Brendan, Derong, (Kevin, Travis on call), MCR</a:t>
            </a:r>
            <a:endParaRPr lang="en-US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BAC8FE-689C-B38C-C4B2-7A907FBCF615}"/>
              </a:ext>
            </a:extLst>
          </p:cNvPr>
          <p:cNvSpPr txBox="1"/>
          <p:nvPr/>
        </p:nvSpPr>
        <p:spPr>
          <a:xfrm>
            <a:off x="94489" y="5730597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12pm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4BBEFE-BE42-C77F-FBA1-8A0E4177398F}"/>
              </a:ext>
            </a:extLst>
          </p:cNvPr>
          <p:cNvSpPr txBox="1"/>
          <p:nvPr/>
        </p:nvSpPr>
        <p:spPr>
          <a:xfrm>
            <a:off x="10663542" y="9829985"/>
            <a:ext cx="23781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/>
          </a:p>
          <a:p>
            <a:endParaRPr lang="en-US" sz="3200" b="1" dirty="0"/>
          </a:p>
          <a:p>
            <a:endParaRPr lang="en-US" sz="3200" b="1" dirty="0"/>
          </a:p>
          <a:p>
            <a:r>
              <a:rPr lang="en-US" sz="3200" b="1" dirty="0"/>
              <a:t>Store</a:t>
            </a:r>
          </a:p>
          <a:p>
            <a:endParaRPr lang="en-US" sz="32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6CD9FA-D65C-ADE0-D1BF-35BCFD16A0E7}"/>
              </a:ext>
            </a:extLst>
          </p:cNvPr>
          <p:cNvSpPr txBox="1"/>
          <p:nvPr/>
        </p:nvSpPr>
        <p:spPr>
          <a:xfrm>
            <a:off x="1980962" y="6696854"/>
            <a:ext cx="838813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25-02: </a:t>
            </a:r>
          </a:p>
          <a:p>
            <a:r>
              <a:rPr lang="en-US" sz="2800" b="1" dirty="0" err="1">
                <a:solidFill>
                  <a:srgbClr val="FF0000"/>
                </a:solidFill>
              </a:rPr>
              <a:t>CeC</a:t>
            </a:r>
            <a:r>
              <a:rPr lang="en-US" sz="2800" b="1" dirty="0">
                <a:solidFill>
                  <a:srgbClr val="FF0000"/>
                </a:solidFill>
              </a:rPr>
              <a:t> experiment ramp development </a:t>
            </a:r>
          </a:p>
          <a:p>
            <a:r>
              <a:rPr lang="en-US" sz="2800" b="1" dirty="0"/>
              <a:t> Vladimir, Yichao, and other </a:t>
            </a:r>
            <a:r>
              <a:rPr lang="en-US" sz="2800" b="1" dirty="0" err="1"/>
              <a:t>CeC</a:t>
            </a:r>
            <a:r>
              <a:rPr lang="en-US" sz="2800" b="1" dirty="0"/>
              <a:t> personals, Guillaume, Brendan, Travis, MCR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C0E4146-BB1A-0634-1DF9-292910008B85}"/>
              </a:ext>
            </a:extLst>
          </p:cNvPr>
          <p:cNvCxnSpPr/>
          <p:nvPr/>
        </p:nvCxnSpPr>
        <p:spPr>
          <a:xfrm>
            <a:off x="1676400" y="9314131"/>
            <a:ext cx="883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1FF78471-ED5D-4893-213C-4EBB0B8AD3F3}"/>
              </a:ext>
            </a:extLst>
          </p:cNvPr>
          <p:cNvSpPr txBox="1"/>
          <p:nvPr/>
        </p:nvSpPr>
        <p:spPr>
          <a:xfrm>
            <a:off x="10515600" y="3177865"/>
            <a:ext cx="23781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/>
          </a:p>
          <a:p>
            <a:endParaRPr lang="en-US" sz="3200" b="1" dirty="0"/>
          </a:p>
          <a:p>
            <a:endParaRPr lang="en-US" sz="3200" b="1" dirty="0"/>
          </a:p>
          <a:p>
            <a:r>
              <a:rPr lang="en-US" sz="3200" b="1" dirty="0"/>
              <a:t>Injection</a:t>
            </a:r>
          </a:p>
          <a:p>
            <a:endParaRPr lang="en-US" sz="32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A1C18AA-8E08-18CF-081A-35C3328111DE}"/>
              </a:ext>
            </a:extLst>
          </p:cNvPr>
          <p:cNvSpPr txBox="1"/>
          <p:nvPr/>
        </p:nvSpPr>
        <p:spPr>
          <a:xfrm>
            <a:off x="94488" y="8923045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16pm</a:t>
            </a:r>
          </a:p>
        </p:txBody>
      </p:sp>
    </p:spTree>
    <p:extLst>
      <p:ext uri="{BB962C8B-B14F-4D97-AF65-F5344CB8AC3E}">
        <p14:creationId xmlns:p14="http://schemas.microsoft.com/office/powerpoint/2010/main" val="2425151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627</TotalTime>
  <Words>93</Words>
  <Application>Microsoft Office PowerPoint</Application>
  <PresentationFormat>Custom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Luo, Yun</dc:creator>
  <cp:lastModifiedBy>Luo, Yun</cp:lastModifiedBy>
  <cp:revision>107</cp:revision>
  <dcterms:created xsi:type="dcterms:W3CDTF">2021-04-19T19:33:17Z</dcterms:created>
  <dcterms:modified xsi:type="dcterms:W3CDTF">2025-09-16T13:08:24Z</dcterms:modified>
</cp:coreProperties>
</file>