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266" r:id="rId3"/>
    <p:sldId id="257" r:id="rId4"/>
    <p:sldId id="258" r:id="rId5"/>
    <p:sldId id="259" r:id="rId6"/>
    <p:sldId id="260" r:id="rId7"/>
    <p:sldId id="261" r:id="rId8"/>
    <p:sldId id="262"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9AEDD-73A6-4AD5-BF60-CAE324D10C8A}" v="23" dt="2025-09-23T17:18:4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94"/>
  </p:normalViewPr>
  <p:slideViewPr>
    <p:cSldViewPr snapToGrid="0" snapToObjects="1">
      <p:cViewPr varScale="1">
        <p:scale>
          <a:sx n="159" d="100"/>
          <a:sy n="159" d="100"/>
        </p:scale>
        <p:origin x="175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4C40AE1E-D199-46A4-897C-C6F5EB248734}"/>
    <pc:docChg chg="custSel addSld delSld modSld">
      <pc:chgData name="Craner, Francis" userId="bacbc4c7-fc84-4868-b145-d1a996a384b5" providerId="ADAL" clId="{4C40AE1E-D199-46A4-897C-C6F5EB248734}" dt="2025-09-23T17:19:10.258" v="492" actId="20577"/>
      <pc:docMkLst>
        <pc:docMk/>
      </pc:docMkLst>
      <pc:sldChg chg="modSp mod">
        <pc:chgData name="Craner, Francis" userId="bacbc4c7-fc84-4868-b145-d1a996a384b5" providerId="ADAL" clId="{4C40AE1E-D199-46A4-897C-C6F5EB248734}" dt="2025-09-23T14:52:28.704" v="308" actId="20577"/>
        <pc:sldMkLst>
          <pc:docMk/>
          <pc:sldMk cId="2246755923" sldId="256"/>
        </pc:sldMkLst>
        <pc:spChg chg="mod">
          <ac:chgData name="Craner, Francis" userId="bacbc4c7-fc84-4868-b145-d1a996a384b5" providerId="ADAL" clId="{4C40AE1E-D199-46A4-897C-C6F5EB248734}" dt="2025-09-23T14:52:28.704" v="308" actId="20577"/>
          <ac:spMkLst>
            <pc:docMk/>
            <pc:sldMk cId="2246755923" sldId="256"/>
            <ac:spMk id="2" creationId="{1C156CBC-DA70-7741-BB3F-BCDBBE052F88}"/>
          </ac:spMkLst>
        </pc:spChg>
        <pc:spChg chg="mod">
          <ac:chgData name="Craner, Francis" userId="bacbc4c7-fc84-4868-b145-d1a996a384b5" providerId="ADAL" clId="{4C40AE1E-D199-46A4-897C-C6F5EB248734}" dt="2025-09-16T18:31:04.025" v="2" actId="20577"/>
          <ac:spMkLst>
            <pc:docMk/>
            <pc:sldMk cId="2246755923" sldId="256"/>
            <ac:spMk id="3" creationId="{FDB0E14B-6889-F849-8A8C-D01D7C36038D}"/>
          </ac:spMkLst>
        </pc:spChg>
      </pc:sldChg>
      <pc:sldChg chg="modSp new mod">
        <pc:chgData name="Craner, Francis" userId="bacbc4c7-fc84-4868-b145-d1a996a384b5" providerId="ADAL" clId="{4C40AE1E-D199-46A4-897C-C6F5EB248734}" dt="2025-09-23T17:19:10.258" v="492" actId="20577"/>
        <pc:sldMkLst>
          <pc:docMk/>
          <pc:sldMk cId="884440087" sldId="257"/>
        </pc:sldMkLst>
        <pc:spChg chg="mod">
          <ac:chgData name="Craner, Francis" userId="bacbc4c7-fc84-4868-b145-d1a996a384b5" providerId="ADAL" clId="{4C40AE1E-D199-46A4-897C-C6F5EB248734}" dt="2025-09-23T17:19:10.258" v="492" actId="20577"/>
          <ac:spMkLst>
            <pc:docMk/>
            <pc:sldMk cId="884440087" sldId="257"/>
            <ac:spMk id="2" creationId="{644FA286-85A3-CC03-DF2E-A6F64A25147E}"/>
          </ac:spMkLst>
        </pc:spChg>
        <pc:spChg chg="mod">
          <ac:chgData name="Craner, Francis" userId="bacbc4c7-fc84-4868-b145-d1a996a384b5" providerId="ADAL" clId="{4C40AE1E-D199-46A4-897C-C6F5EB248734}" dt="2025-09-23T15:47:07.824" v="350" actId="20577"/>
          <ac:spMkLst>
            <pc:docMk/>
            <pc:sldMk cId="884440087" sldId="257"/>
            <ac:spMk id="3" creationId="{F598E68C-E37B-BFA3-226C-184C478490F4}"/>
          </ac:spMkLst>
        </pc:spChg>
      </pc:sldChg>
      <pc:sldChg chg="del">
        <pc:chgData name="Craner, Francis" userId="bacbc4c7-fc84-4868-b145-d1a996a384b5" providerId="ADAL" clId="{4C40AE1E-D199-46A4-897C-C6F5EB248734}" dt="2025-09-16T18:31:12.384" v="6" actId="47"/>
        <pc:sldMkLst>
          <pc:docMk/>
          <pc:sldMk cId="1917399789" sldId="257"/>
        </pc:sldMkLst>
      </pc:sldChg>
      <pc:sldChg chg="modSp new mod">
        <pc:chgData name="Craner, Francis" userId="bacbc4c7-fc84-4868-b145-d1a996a384b5" providerId="ADAL" clId="{4C40AE1E-D199-46A4-897C-C6F5EB248734}" dt="2025-09-23T14:50:36.404" v="261" actId="12"/>
        <pc:sldMkLst>
          <pc:docMk/>
          <pc:sldMk cId="1403351752" sldId="258"/>
        </pc:sldMkLst>
        <pc:spChg chg="mod">
          <ac:chgData name="Craner, Francis" userId="bacbc4c7-fc84-4868-b145-d1a996a384b5" providerId="ADAL" clId="{4C40AE1E-D199-46A4-897C-C6F5EB248734}" dt="2025-09-23T14:50:31.233" v="260" actId="20577"/>
          <ac:spMkLst>
            <pc:docMk/>
            <pc:sldMk cId="1403351752" sldId="258"/>
            <ac:spMk id="2" creationId="{08E91D93-C958-7B4F-E3F1-9F6017397BE5}"/>
          </ac:spMkLst>
        </pc:spChg>
        <pc:spChg chg="mod">
          <ac:chgData name="Craner, Francis" userId="bacbc4c7-fc84-4868-b145-d1a996a384b5" providerId="ADAL" clId="{4C40AE1E-D199-46A4-897C-C6F5EB248734}" dt="2025-09-23T14:50:36.404" v="261" actId="12"/>
          <ac:spMkLst>
            <pc:docMk/>
            <pc:sldMk cId="1403351752" sldId="258"/>
            <ac:spMk id="3" creationId="{5BFA094E-F985-C262-B615-26E136BA2AD8}"/>
          </ac:spMkLst>
        </pc:spChg>
      </pc:sldChg>
      <pc:sldChg chg="modSp new mod">
        <pc:chgData name="Craner, Francis" userId="bacbc4c7-fc84-4868-b145-d1a996a384b5" providerId="ADAL" clId="{4C40AE1E-D199-46A4-897C-C6F5EB248734}" dt="2025-09-23T15:48:58.930" v="391" actId="6549"/>
        <pc:sldMkLst>
          <pc:docMk/>
          <pc:sldMk cId="3464936962" sldId="259"/>
        </pc:sldMkLst>
        <pc:spChg chg="mod">
          <ac:chgData name="Craner, Francis" userId="bacbc4c7-fc84-4868-b145-d1a996a384b5" providerId="ADAL" clId="{4C40AE1E-D199-46A4-897C-C6F5EB248734}" dt="2025-09-23T14:50:47.512" v="281" actId="20577"/>
          <ac:spMkLst>
            <pc:docMk/>
            <pc:sldMk cId="3464936962" sldId="259"/>
            <ac:spMk id="2" creationId="{A0868E64-0491-BDD6-3DEB-E5B31C4AB508}"/>
          </ac:spMkLst>
        </pc:spChg>
        <pc:spChg chg="mod">
          <ac:chgData name="Craner, Francis" userId="bacbc4c7-fc84-4868-b145-d1a996a384b5" providerId="ADAL" clId="{4C40AE1E-D199-46A4-897C-C6F5EB248734}" dt="2025-09-23T15:48:58.930" v="391" actId="6549"/>
          <ac:spMkLst>
            <pc:docMk/>
            <pc:sldMk cId="3464936962" sldId="259"/>
            <ac:spMk id="3" creationId="{5F358CBF-2D3A-16F3-8386-D81898498F92}"/>
          </ac:spMkLst>
        </pc:spChg>
      </pc:sldChg>
      <pc:sldChg chg="del">
        <pc:chgData name="Craner, Francis" userId="bacbc4c7-fc84-4868-b145-d1a996a384b5" providerId="ADAL" clId="{4C40AE1E-D199-46A4-897C-C6F5EB248734}" dt="2025-09-16T18:31:13.343" v="7" actId="47"/>
        <pc:sldMkLst>
          <pc:docMk/>
          <pc:sldMk cId="3693269252" sldId="259"/>
        </pc:sldMkLst>
      </pc:sldChg>
      <pc:sldChg chg="del">
        <pc:chgData name="Craner, Francis" userId="bacbc4c7-fc84-4868-b145-d1a996a384b5" providerId="ADAL" clId="{4C40AE1E-D199-46A4-897C-C6F5EB248734}" dt="2025-09-16T18:31:14.233" v="8" actId="47"/>
        <pc:sldMkLst>
          <pc:docMk/>
          <pc:sldMk cId="3765008202" sldId="260"/>
        </pc:sldMkLst>
      </pc:sldChg>
      <pc:sldChg chg="modSp new mod">
        <pc:chgData name="Craner, Francis" userId="bacbc4c7-fc84-4868-b145-d1a996a384b5" providerId="ADAL" clId="{4C40AE1E-D199-46A4-897C-C6F5EB248734}" dt="2025-09-23T17:17:49.893" v="447" actId="20577"/>
        <pc:sldMkLst>
          <pc:docMk/>
          <pc:sldMk cId="3797036625" sldId="260"/>
        </pc:sldMkLst>
        <pc:spChg chg="mod">
          <ac:chgData name="Craner, Francis" userId="bacbc4c7-fc84-4868-b145-d1a996a384b5" providerId="ADAL" clId="{4C40AE1E-D199-46A4-897C-C6F5EB248734}" dt="2025-09-22T21:27:42.386" v="72" actId="20577"/>
          <ac:spMkLst>
            <pc:docMk/>
            <pc:sldMk cId="3797036625" sldId="260"/>
            <ac:spMk id="2" creationId="{039D5484-E2D2-2841-0C41-C27AA49B5892}"/>
          </ac:spMkLst>
        </pc:spChg>
        <pc:spChg chg="mod">
          <ac:chgData name="Craner, Francis" userId="bacbc4c7-fc84-4868-b145-d1a996a384b5" providerId="ADAL" clId="{4C40AE1E-D199-46A4-897C-C6F5EB248734}" dt="2025-09-23T17:17:49.893" v="447" actId="20577"/>
          <ac:spMkLst>
            <pc:docMk/>
            <pc:sldMk cId="3797036625" sldId="260"/>
            <ac:spMk id="3" creationId="{31589B0B-A00A-A070-6BB4-283B743E67B0}"/>
          </ac:spMkLst>
        </pc:spChg>
      </pc:sldChg>
      <pc:sldChg chg="modSp new mod">
        <pc:chgData name="Craner, Francis" userId="bacbc4c7-fc84-4868-b145-d1a996a384b5" providerId="ADAL" clId="{4C40AE1E-D199-46A4-897C-C6F5EB248734}" dt="2025-09-23T17:18:03.449" v="472" actId="20577"/>
        <pc:sldMkLst>
          <pc:docMk/>
          <pc:sldMk cId="4015906207" sldId="261"/>
        </pc:sldMkLst>
        <pc:spChg chg="mod">
          <ac:chgData name="Craner, Francis" userId="bacbc4c7-fc84-4868-b145-d1a996a384b5" providerId="ADAL" clId="{4C40AE1E-D199-46A4-897C-C6F5EB248734}" dt="2025-09-23T15:50:04.320" v="402" actId="20577"/>
          <ac:spMkLst>
            <pc:docMk/>
            <pc:sldMk cId="4015906207" sldId="261"/>
            <ac:spMk id="2" creationId="{49FFC304-296C-F697-DFAA-E0912B0ABD45}"/>
          </ac:spMkLst>
        </pc:spChg>
        <pc:spChg chg="mod">
          <ac:chgData name="Craner, Francis" userId="bacbc4c7-fc84-4868-b145-d1a996a384b5" providerId="ADAL" clId="{4C40AE1E-D199-46A4-897C-C6F5EB248734}" dt="2025-09-23T17:18:03.449" v="472" actId="20577"/>
          <ac:spMkLst>
            <pc:docMk/>
            <pc:sldMk cId="4015906207" sldId="261"/>
            <ac:spMk id="3" creationId="{F957F6E2-77AD-5860-6B91-0F0DCBCB2F3D}"/>
          </ac:spMkLst>
        </pc:spChg>
      </pc:sldChg>
      <pc:sldChg chg="modSp new mod">
        <pc:chgData name="Craner, Francis" userId="bacbc4c7-fc84-4868-b145-d1a996a384b5" providerId="ADAL" clId="{4C40AE1E-D199-46A4-897C-C6F5EB248734}" dt="2025-09-23T15:50:53.751" v="444" actId="20577"/>
        <pc:sldMkLst>
          <pc:docMk/>
          <pc:sldMk cId="1380311587" sldId="262"/>
        </pc:sldMkLst>
        <pc:spChg chg="mod">
          <ac:chgData name="Craner, Francis" userId="bacbc4c7-fc84-4868-b145-d1a996a384b5" providerId="ADAL" clId="{4C40AE1E-D199-46A4-897C-C6F5EB248734}" dt="2025-09-22T21:30:05.602" v="98"/>
          <ac:spMkLst>
            <pc:docMk/>
            <pc:sldMk cId="1380311587" sldId="262"/>
            <ac:spMk id="2" creationId="{CEE681BE-9A5D-FC5B-05D0-88A2E68768CE}"/>
          </ac:spMkLst>
        </pc:spChg>
        <pc:spChg chg="mod">
          <ac:chgData name="Craner, Francis" userId="bacbc4c7-fc84-4868-b145-d1a996a384b5" providerId="ADAL" clId="{4C40AE1E-D199-46A4-897C-C6F5EB248734}" dt="2025-09-23T15:50:53.751" v="444" actId="20577"/>
          <ac:spMkLst>
            <pc:docMk/>
            <pc:sldMk cId="1380311587" sldId="262"/>
            <ac:spMk id="3" creationId="{5F9F85BD-D9BB-7D44-3A41-AF3145ED782B}"/>
          </ac:spMkLst>
        </pc:spChg>
      </pc:sldChg>
      <pc:sldChg chg="addSp modSp new del">
        <pc:chgData name="Craner, Francis" userId="bacbc4c7-fc84-4868-b145-d1a996a384b5" providerId="ADAL" clId="{4C40AE1E-D199-46A4-897C-C6F5EB248734}" dt="2025-09-23T15:46:05.993" v="336" actId="47"/>
        <pc:sldMkLst>
          <pc:docMk/>
          <pc:sldMk cId="665750233" sldId="263"/>
        </pc:sldMkLst>
        <pc:graphicFrameChg chg="add mod">
          <ac:chgData name="Craner, Francis" userId="bacbc4c7-fc84-4868-b145-d1a996a384b5" providerId="ADAL" clId="{4C40AE1E-D199-46A4-897C-C6F5EB248734}" dt="2025-09-23T14:43:10.975" v="195" actId="14100"/>
          <ac:graphicFrameMkLst>
            <pc:docMk/>
            <pc:sldMk cId="665750233" sldId="263"/>
            <ac:graphicFrameMk id="3" creationId="{EB8C459E-5A35-AC8B-E6D2-3FF4D6E2F3E8}"/>
          </ac:graphicFrameMkLst>
        </pc:graphicFrameChg>
      </pc:sldChg>
      <pc:sldChg chg="addSp modSp new del mod">
        <pc:chgData name="Craner, Francis" userId="bacbc4c7-fc84-4868-b145-d1a996a384b5" providerId="ADAL" clId="{4C40AE1E-D199-46A4-897C-C6F5EB248734}" dt="2025-09-23T17:18:44.414" v="477" actId="47"/>
        <pc:sldMkLst>
          <pc:docMk/>
          <pc:sldMk cId="117659859" sldId="264"/>
        </pc:sldMkLst>
        <pc:graphicFrameChg chg="add mod">
          <ac:chgData name="Craner, Francis" userId="bacbc4c7-fc84-4868-b145-d1a996a384b5" providerId="ADAL" clId="{4C40AE1E-D199-46A4-897C-C6F5EB248734}" dt="2025-09-23T15:53:56.930" v="446" actId="1076"/>
          <ac:graphicFrameMkLst>
            <pc:docMk/>
            <pc:sldMk cId="117659859" sldId="264"/>
            <ac:graphicFrameMk id="3" creationId="{ABE466C0-E7BA-5358-67A8-F0428FEB83A0}"/>
          </ac:graphicFrameMkLst>
        </pc:graphicFrameChg>
      </pc:sldChg>
      <pc:sldChg chg="del">
        <pc:chgData name="Craner, Francis" userId="bacbc4c7-fc84-4868-b145-d1a996a384b5" providerId="ADAL" clId="{4C40AE1E-D199-46A4-897C-C6F5EB248734}" dt="2025-09-16T18:31:15.146" v="9" actId="47"/>
        <pc:sldMkLst>
          <pc:docMk/>
          <pc:sldMk cId="193363940" sldId="265"/>
        </pc:sldMkLst>
      </pc:sldChg>
      <pc:sldChg chg="addSp modSp new del mod">
        <pc:chgData name="Craner, Francis" userId="bacbc4c7-fc84-4868-b145-d1a996a384b5" providerId="ADAL" clId="{4C40AE1E-D199-46A4-897C-C6F5EB248734}" dt="2025-09-23T17:18:43.375" v="476" actId="47"/>
        <pc:sldMkLst>
          <pc:docMk/>
          <pc:sldMk cId="2318388429" sldId="265"/>
        </pc:sldMkLst>
        <pc:graphicFrameChg chg="add mod">
          <ac:chgData name="Craner, Francis" userId="bacbc4c7-fc84-4868-b145-d1a996a384b5" providerId="ADAL" clId="{4C40AE1E-D199-46A4-897C-C6F5EB248734}" dt="2025-09-23T15:53:52.665" v="445" actId="1076"/>
          <ac:graphicFrameMkLst>
            <pc:docMk/>
            <pc:sldMk cId="2318388429" sldId="265"/>
            <ac:graphicFrameMk id="3" creationId="{1593944B-5A86-A409-A37E-2B95D4C1652A}"/>
          </ac:graphicFrameMkLst>
        </pc:graphicFrameChg>
      </pc:sldChg>
      <pc:sldChg chg="addSp modSp new del">
        <pc:chgData name="Craner, Francis" userId="bacbc4c7-fc84-4868-b145-d1a996a384b5" providerId="ADAL" clId="{4C40AE1E-D199-46A4-897C-C6F5EB248734}" dt="2025-09-23T15:44:06.663" v="330" actId="47"/>
        <pc:sldMkLst>
          <pc:docMk/>
          <pc:sldMk cId="4234455115" sldId="265"/>
        </pc:sldMkLst>
        <pc:graphicFrameChg chg="add mod">
          <ac:chgData name="Craner, Francis" userId="bacbc4c7-fc84-4868-b145-d1a996a384b5" providerId="ADAL" clId="{4C40AE1E-D199-46A4-897C-C6F5EB248734}" dt="2025-09-23T15:43:13.863" v="329" actId="14100"/>
          <ac:graphicFrameMkLst>
            <pc:docMk/>
            <pc:sldMk cId="4234455115" sldId="265"/>
            <ac:graphicFrameMk id="3" creationId="{FD43EFB3-97B6-445C-27CF-8100C8D1D67A}"/>
          </ac:graphicFrameMkLst>
        </pc:graphicFrameChg>
      </pc:sldChg>
      <pc:sldChg chg="addSp delSp modSp new">
        <pc:chgData name="Craner, Francis" userId="bacbc4c7-fc84-4868-b145-d1a996a384b5" providerId="ADAL" clId="{4C40AE1E-D199-46A4-897C-C6F5EB248734}" dt="2025-09-23T17:18:40.717" v="475"/>
        <pc:sldMkLst>
          <pc:docMk/>
          <pc:sldMk cId="1497293078" sldId="266"/>
        </pc:sldMkLst>
        <pc:spChg chg="del">
          <ac:chgData name="Craner, Francis" userId="bacbc4c7-fc84-4868-b145-d1a996a384b5" providerId="ADAL" clId="{4C40AE1E-D199-46A4-897C-C6F5EB248734}" dt="2025-09-23T17:18:32.677" v="474"/>
          <ac:spMkLst>
            <pc:docMk/>
            <pc:sldMk cId="1497293078" sldId="266"/>
            <ac:spMk id="3" creationId="{ECB01CC7-8006-018C-E05F-84DCF2D458FA}"/>
          </ac:spMkLst>
        </pc:spChg>
        <pc:spChg chg="del">
          <ac:chgData name="Craner, Francis" userId="bacbc4c7-fc84-4868-b145-d1a996a384b5" providerId="ADAL" clId="{4C40AE1E-D199-46A4-897C-C6F5EB248734}" dt="2025-09-23T17:18:40.717" v="475"/>
          <ac:spMkLst>
            <pc:docMk/>
            <pc:sldMk cId="1497293078" sldId="266"/>
            <ac:spMk id="4" creationId="{87C206E8-CDEB-0338-4142-036D21F4E185}"/>
          </ac:spMkLst>
        </pc:spChg>
        <pc:graphicFrameChg chg="add mod">
          <ac:chgData name="Craner, Francis" userId="bacbc4c7-fc84-4868-b145-d1a996a384b5" providerId="ADAL" clId="{4C40AE1E-D199-46A4-897C-C6F5EB248734}" dt="2025-09-23T17:18:32.677" v="474"/>
          <ac:graphicFrameMkLst>
            <pc:docMk/>
            <pc:sldMk cId="1497293078" sldId="266"/>
            <ac:graphicFrameMk id="6" creationId="{B063506D-3D13-CF2A-DA87-7EDFF6B14DDB}"/>
          </ac:graphicFrameMkLst>
        </pc:graphicFrameChg>
        <pc:graphicFrameChg chg="add mod">
          <ac:chgData name="Craner, Francis" userId="bacbc4c7-fc84-4868-b145-d1a996a384b5" providerId="ADAL" clId="{4C40AE1E-D199-46A4-897C-C6F5EB248734}" dt="2025-09-23T17:18:40.717" v="475"/>
          <ac:graphicFrameMkLst>
            <pc:docMk/>
            <pc:sldMk cId="1497293078" sldId="266"/>
            <ac:graphicFrameMk id="7" creationId="{D0E84918-F8AA-A630-FC5D-DB80E8A3B0E1}"/>
          </ac:graphicFrameMkLst>
        </pc:graphicFrameChg>
      </pc:sldChg>
      <pc:sldChg chg="del">
        <pc:chgData name="Craner, Francis" userId="bacbc4c7-fc84-4868-b145-d1a996a384b5" providerId="ADAL" clId="{4C40AE1E-D199-46A4-897C-C6F5EB248734}" dt="2025-09-16T18:31:10.666" v="4" actId="47"/>
        <pc:sldMkLst>
          <pc:docMk/>
          <pc:sldMk cId="2721459550" sldId="266"/>
        </pc:sldMkLst>
      </pc:sldChg>
      <pc:sldChg chg="del">
        <pc:chgData name="Craner, Francis" userId="bacbc4c7-fc84-4868-b145-d1a996a384b5" providerId="ADAL" clId="{4C40AE1E-D199-46A4-897C-C6F5EB248734}" dt="2025-09-16T18:31:16.356" v="10" actId="47"/>
        <pc:sldMkLst>
          <pc:docMk/>
          <pc:sldMk cId="2358451889" sldId="267"/>
        </pc:sldMkLst>
      </pc:sldChg>
      <pc:sldChg chg="del">
        <pc:chgData name="Craner, Francis" userId="bacbc4c7-fc84-4868-b145-d1a996a384b5" providerId="ADAL" clId="{4C40AE1E-D199-46A4-897C-C6F5EB248734}" dt="2025-09-16T18:31:11.538" v="5" actId="47"/>
        <pc:sldMkLst>
          <pc:docMk/>
          <pc:sldMk cId="559477887"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9/23/2025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cs typeface="Arial"/>
              </a:rPr>
              <a:t>TAKE FIVE for Safety-</a:t>
            </a:r>
            <a:br>
              <a:rPr lang="en-US" dirty="0"/>
            </a:br>
            <a:r>
              <a:rPr lang="en-US" dirty="0"/>
              <a:t>Lithium-Ion Battery Safety</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September 23,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E8E9-7EC5-5BCE-4F97-9A2E838BE00F}"/>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E2646E01-282A-9205-0BE9-410216E64209}"/>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graphicFrame>
        <p:nvGraphicFramePr>
          <p:cNvPr id="6" name="Content Placeholder 5">
            <a:extLst>
              <a:ext uri="{FF2B5EF4-FFF2-40B4-BE49-F238E27FC236}">
                <a16:creationId xmlns:a16="http://schemas.microsoft.com/office/drawing/2014/main" id="{B063506D-3D13-CF2A-DA87-7EDFF6B14DDB}"/>
              </a:ext>
            </a:extLst>
          </p:cNvPr>
          <p:cNvGraphicFramePr>
            <a:graphicFrameLocks noGrp="1" noChangeAspect="1"/>
          </p:cNvGraphicFramePr>
          <p:nvPr>
            <p:ph sz="half" idx="1"/>
            <p:extLst>
              <p:ext uri="{D42A27DB-BD31-4B8C-83A1-F6EECF244321}">
                <p14:modId xmlns:p14="http://schemas.microsoft.com/office/powerpoint/2010/main" val="3942597105"/>
              </p:ext>
            </p:extLst>
          </p:nvPr>
        </p:nvGraphicFramePr>
        <p:xfrm>
          <a:off x="690526" y="1825625"/>
          <a:ext cx="3362397" cy="4351338"/>
        </p:xfrm>
        <a:graphic>
          <a:graphicData uri="http://schemas.openxmlformats.org/presentationml/2006/ole">
            <mc:AlternateContent xmlns:mc="http://schemas.openxmlformats.org/markup-compatibility/2006">
              <mc:Choice xmlns:v="urn:schemas-microsoft-com:vml" Requires="v">
                <p:oleObj name="Acrobat Document" r:id="rId2" imgW="5829070" imgH="7543800" progId="Acrobat.Document.2020">
                  <p:embed/>
                </p:oleObj>
              </mc:Choice>
              <mc:Fallback>
                <p:oleObj name="Acrobat Document" r:id="rId2" imgW="5829070" imgH="7543800" progId="Acrobat.Document.2020">
                  <p:embed/>
                  <p:pic>
                    <p:nvPicPr>
                      <p:cNvPr id="6" name="Content Placeholder 5">
                        <a:extLst>
                          <a:ext uri="{FF2B5EF4-FFF2-40B4-BE49-F238E27FC236}">
                            <a16:creationId xmlns:a16="http://schemas.microsoft.com/office/drawing/2014/main" id="{B063506D-3D13-CF2A-DA87-7EDFF6B14DDB}"/>
                          </a:ext>
                        </a:extLst>
                      </p:cNvPr>
                      <p:cNvPicPr/>
                      <p:nvPr/>
                    </p:nvPicPr>
                    <p:blipFill>
                      <a:blip r:embed="rId3"/>
                      <a:stretch>
                        <a:fillRect/>
                      </a:stretch>
                    </p:blipFill>
                    <p:spPr>
                      <a:xfrm>
                        <a:off x="690526" y="1825625"/>
                        <a:ext cx="3362397" cy="4351338"/>
                      </a:xfrm>
                      <a:prstGeom prst="rect">
                        <a:avLst/>
                      </a:prstGeom>
                    </p:spPr>
                  </p:pic>
                </p:oleObj>
              </mc:Fallback>
            </mc:AlternateContent>
          </a:graphicData>
        </a:graphic>
      </p:graphicFrame>
      <p:graphicFrame>
        <p:nvGraphicFramePr>
          <p:cNvPr id="7" name="Content Placeholder 6">
            <a:extLst>
              <a:ext uri="{FF2B5EF4-FFF2-40B4-BE49-F238E27FC236}">
                <a16:creationId xmlns:a16="http://schemas.microsoft.com/office/drawing/2014/main" id="{D0E84918-F8AA-A630-FC5D-DB80E8A3B0E1}"/>
              </a:ext>
            </a:extLst>
          </p:cNvPr>
          <p:cNvGraphicFramePr>
            <a:graphicFrameLocks noGrp="1" noChangeAspect="1"/>
          </p:cNvGraphicFramePr>
          <p:nvPr>
            <p:ph sz="half" idx="2"/>
            <p:extLst>
              <p:ext uri="{D42A27DB-BD31-4B8C-83A1-F6EECF244321}">
                <p14:modId xmlns:p14="http://schemas.microsoft.com/office/powerpoint/2010/main" val="1011255902"/>
              </p:ext>
            </p:extLst>
          </p:nvPr>
        </p:nvGraphicFramePr>
        <p:xfrm>
          <a:off x="4833901" y="1825625"/>
          <a:ext cx="3362397" cy="4351338"/>
        </p:xfrm>
        <a:graphic>
          <a:graphicData uri="http://schemas.openxmlformats.org/presentationml/2006/ole">
            <mc:AlternateContent xmlns:mc="http://schemas.openxmlformats.org/markup-compatibility/2006">
              <mc:Choice xmlns:v="urn:schemas-microsoft-com:vml" Requires="v">
                <p:oleObj name="Acrobat Document" r:id="rId4" imgW="5829070" imgH="7543800" progId="Acrobat.Document.2020">
                  <p:embed/>
                </p:oleObj>
              </mc:Choice>
              <mc:Fallback>
                <p:oleObj name="Acrobat Document" r:id="rId4" imgW="5829070" imgH="7543800" progId="Acrobat.Document.2020">
                  <p:embed/>
                  <p:pic>
                    <p:nvPicPr>
                      <p:cNvPr id="7" name="Content Placeholder 6">
                        <a:extLst>
                          <a:ext uri="{FF2B5EF4-FFF2-40B4-BE49-F238E27FC236}">
                            <a16:creationId xmlns:a16="http://schemas.microsoft.com/office/drawing/2014/main" id="{D0E84918-F8AA-A630-FC5D-DB80E8A3B0E1}"/>
                          </a:ext>
                        </a:extLst>
                      </p:cNvPr>
                      <p:cNvPicPr/>
                      <p:nvPr/>
                    </p:nvPicPr>
                    <p:blipFill>
                      <a:blip r:embed="rId5"/>
                      <a:stretch>
                        <a:fillRect/>
                      </a:stretch>
                    </p:blipFill>
                    <p:spPr>
                      <a:xfrm>
                        <a:off x="4833901" y="1825625"/>
                        <a:ext cx="3362397" cy="4351338"/>
                      </a:xfrm>
                      <a:prstGeom prst="rect">
                        <a:avLst/>
                      </a:prstGeom>
                    </p:spPr>
                  </p:pic>
                </p:oleObj>
              </mc:Fallback>
            </mc:AlternateContent>
          </a:graphicData>
        </a:graphic>
      </p:graphicFrame>
    </p:spTree>
    <p:extLst>
      <p:ext uri="{BB962C8B-B14F-4D97-AF65-F5344CB8AC3E}">
        <p14:creationId xmlns:p14="http://schemas.microsoft.com/office/powerpoint/2010/main" val="149729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A286-85A3-CC03-DF2E-A6F64A25147E}"/>
              </a:ext>
            </a:extLst>
          </p:cNvPr>
          <p:cNvSpPr>
            <a:spLocks noGrp="1"/>
          </p:cNvSpPr>
          <p:nvPr>
            <p:ph type="title"/>
          </p:nvPr>
        </p:nvSpPr>
        <p:spPr/>
        <p:txBody>
          <a:bodyPr/>
          <a:lstStyle/>
          <a:p>
            <a:r>
              <a:rPr lang="en-US" dirty="0"/>
              <a:t>Lithium-Ion </a:t>
            </a:r>
            <a:r>
              <a:rPr lang="en-US"/>
              <a:t>Batteries </a:t>
            </a:r>
            <a:endParaRPr lang="en-US" dirty="0"/>
          </a:p>
        </p:txBody>
      </p:sp>
      <p:sp>
        <p:nvSpPr>
          <p:cNvPr id="3" name="Content Placeholder 2">
            <a:extLst>
              <a:ext uri="{FF2B5EF4-FFF2-40B4-BE49-F238E27FC236}">
                <a16:creationId xmlns:a16="http://schemas.microsoft.com/office/drawing/2014/main" id="{F598E68C-E37B-BFA3-226C-184C478490F4}"/>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Because lithium-ion batteries combine a flammable electrolyte with a significant amount of stored energy, thermal runaway reactions are possible. </a:t>
            </a:r>
          </a:p>
          <a:p>
            <a:pPr marL="342900" indent="-342900">
              <a:buFont typeface="Arial" panose="020B0604020202020204" pitchFamily="34" charset="0"/>
              <a:buChar char="•"/>
            </a:pPr>
            <a:r>
              <a:rPr lang="en-US" dirty="0"/>
              <a:t>Thermal runaway is a chain reaction where the heat released from the failure of one cell damages nearby cells. </a:t>
            </a:r>
          </a:p>
          <a:p>
            <a:pPr marL="342900" indent="-342900">
              <a:buFont typeface="Arial" panose="020B0604020202020204" pitchFamily="34" charset="0"/>
              <a:buChar char="•"/>
            </a:pPr>
            <a:r>
              <a:rPr lang="en-US" dirty="0"/>
              <a:t>This can be initiated by internal short circuiting due to defects during manufacturing, mechanical damage to the battery, exposure to excessive heat or cold, and improper charging.</a:t>
            </a:r>
          </a:p>
        </p:txBody>
      </p:sp>
      <p:sp>
        <p:nvSpPr>
          <p:cNvPr id="4" name="Slide Number Placeholder 3">
            <a:extLst>
              <a:ext uri="{FF2B5EF4-FFF2-40B4-BE49-F238E27FC236}">
                <a16:creationId xmlns:a16="http://schemas.microsoft.com/office/drawing/2014/main" id="{320A9A67-9C12-9D76-EBD7-756BFB21AFE1}"/>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88444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D93-C958-7B4F-E3F1-9F6017397BE5}"/>
              </a:ext>
            </a:extLst>
          </p:cNvPr>
          <p:cNvSpPr>
            <a:spLocks noGrp="1"/>
          </p:cNvSpPr>
          <p:nvPr>
            <p:ph type="title"/>
          </p:nvPr>
        </p:nvSpPr>
        <p:spPr/>
        <p:txBody>
          <a:bodyPr/>
          <a:lstStyle/>
          <a:p>
            <a:r>
              <a:rPr lang="en-US" dirty="0"/>
              <a:t>Thermal Runaway and Fires</a:t>
            </a:r>
          </a:p>
        </p:txBody>
      </p:sp>
      <p:sp>
        <p:nvSpPr>
          <p:cNvPr id="3" name="Content Placeholder 2">
            <a:extLst>
              <a:ext uri="{FF2B5EF4-FFF2-40B4-BE49-F238E27FC236}">
                <a16:creationId xmlns:a16="http://schemas.microsoft.com/office/drawing/2014/main" id="{5BFA094E-F985-C262-B615-26E136BA2AD8}"/>
              </a:ext>
            </a:extLst>
          </p:cNvPr>
          <p:cNvSpPr>
            <a:spLocks noGrp="1"/>
          </p:cNvSpPr>
          <p:nvPr>
            <p:ph idx="1"/>
          </p:nvPr>
        </p:nvSpPr>
        <p:spPr/>
        <p:txBody>
          <a:bodyPr/>
          <a:lstStyle/>
          <a:p>
            <a:pPr marL="342900" indent="-342900">
              <a:buFont typeface="Arial" panose="020B0604020202020204" pitchFamily="34" charset="0"/>
              <a:buChar char="•"/>
            </a:pPr>
            <a:r>
              <a:rPr lang="en-US" dirty="0"/>
              <a:t>Thermal runaway can be identified by several indicators including: a rise in battery temperature, venting of gas, vapor, or smoke from the battery, or the presence of fire. </a:t>
            </a:r>
          </a:p>
          <a:p>
            <a:pPr marL="342900" indent="-342900">
              <a:buFont typeface="Arial" panose="020B0604020202020204" pitchFamily="34" charset="0"/>
              <a:buChar char="•"/>
            </a:pPr>
            <a:r>
              <a:rPr lang="en-US" dirty="0"/>
              <a:t>Fires caused by thermal runaway can produce additional chemical hazards that may include hydrogen fluoride (HF), hydrogen chloride (HCl), hydrogen cyanide (HCN), phosphoryl fluoride (POF3), carbon monoxide (CO), carbon dioxide (CO2), black carbon, and other potentially hazardous chemicals and particulates. </a:t>
            </a:r>
          </a:p>
        </p:txBody>
      </p:sp>
      <p:sp>
        <p:nvSpPr>
          <p:cNvPr id="4" name="Slide Number Placeholder 3">
            <a:extLst>
              <a:ext uri="{FF2B5EF4-FFF2-40B4-BE49-F238E27FC236}">
                <a16:creationId xmlns:a16="http://schemas.microsoft.com/office/drawing/2014/main" id="{09D152DF-F9D4-68FB-7031-18E90371D184}"/>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140335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8E64-0491-BDD6-3DEB-E5B31C4AB508}"/>
              </a:ext>
            </a:extLst>
          </p:cNvPr>
          <p:cNvSpPr>
            <a:spLocks noGrp="1"/>
          </p:cNvSpPr>
          <p:nvPr>
            <p:ph type="title"/>
          </p:nvPr>
        </p:nvSpPr>
        <p:spPr/>
        <p:txBody>
          <a:bodyPr/>
          <a:lstStyle/>
          <a:p>
            <a:r>
              <a:rPr lang="en-US" dirty="0"/>
              <a:t>OSHA Recommendations</a:t>
            </a:r>
          </a:p>
        </p:txBody>
      </p:sp>
      <p:sp>
        <p:nvSpPr>
          <p:cNvPr id="3" name="Content Placeholder 2">
            <a:extLst>
              <a:ext uri="{FF2B5EF4-FFF2-40B4-BE49-F238E27FC236}">
                <a16:creationId xmlns:a16="http://schemas.microsoft.com/office/drawing/2014/main" id="{5F358CBF-2D3A-16F3-8386-D81898498F92}"/>
              </a:ext>
            </a:extLst>
          </p:cNvPr>
          <p:cNvSpPr>
            <a:spLocks noGrp="1"/>
          </p:cNvSpPr>
          <p:nvPr>
            <p:ph idx="1"/>
          </p:nvPr>
        </p:nvSpPr>
        <p:spPr/>
        <p:txBody>
          <a:bodyPr/>
          <a:lstStyle/>
          <a:p>
            <a:pPr marL="342900" indent="-342900">
              <a:buFont typeface="Arial" panose="020B0604020202020204" pitchFamily="34" charset="0"/>
              <a:buChar char="•"/>
            </a:pPr>
            <a:r>
              <a:rPr lang="en-US" dirty="0"/>
              <a:t>Store lithium-ion batteries and devices in dry, cool locations</a:t>
            </a:r>
          </a:p>
          <a:p>
            <a:pPr marL="342900" indent="-342900">
              <a:buFont typeface="Arial" panose="020B0604020202020204" pitchFamily="34" charset="0"/>
              <a:buChar char="•"/>
            </a:pPr>
            <a:r>
              <a:rPr lang="en-US" dirty="0"/>
              <a:t>Follow manufacturer’s instructions for storage, use, charging, and maintenance of lithium-ion batteries </a:t>
            </a:r>
          </a:p>
          <a:p>
            <a:pPr marL="342900" indent="-342900">
              <a:buFont typeface="Arial" panose="020B0604020202020204" pitchFamily="34" charset="0"/>
              <a:buChar char="•"/>
            </a:pPr>
            <a:r>
              <a:rPr lang="en-US" dirty="0"/>
              <a:t>Limit the quantity of stored lithium-ion batteries</a:t>
            </a:r>
          </a:p>
          <a:p>
            <a:pPr marL="342900" indent="-342900">
              <a:buFont typeface="Arial" panose="020B0604020202020204" pitchFamily="34" charset="0"/>
              <a:buChar char="•"/>
            </a:pPr>
            <a:r>
              <a:rPr lang="en-US" dirty="0"/>
              <a:t>Dispose of lithium-ion batteries and devices containing these batteries, at designated recycling facilities and do not place them in municipal trash or recycling bins </a:t>
            </a:r>
          </a:p>
          <a:p>
            <a:pPr marL="342900" indent="-342900">
              <a:buFont typeface="Arial" panose="020B0604020202020204" pitchFamily="34" charset="0"/>
              <a:buChar char="•"/>
            </a:pPr>
            <a:r>
              <a:rPr lang="en-US" dirty="0"/>
              <a:t>Do not mix battery types (e.g. lithium-ion, alkaline, lead acid) in recycling facilities</a:t>
            </a:r>
          </a:p>
        </p:txBody>
      </p:sp>
      <p:sp>
        <p:nvSpPr>
          <p:cNvPr id="4" name="Slide Number Placeholder 3">
            <a:extLst>
              <a:ext uri="{FF2B5EF4-FFF2-40B4-BE49-F238E27FC236}">
                <a16:creationId xmlns:a16="http://schemas.microsoft.com/office/drawing/2014/main" id="{91DA0DEB-518D-13D3-64DD-67A53C46AAE3}"/>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346493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5484-E2D2-2841-0C41-C27AA49B5892}"/>
              </a:ext>
            </a:extLst>
          </p:cNvPr>
          <p:cNvSpPr>
            <a:spLocks noGrp="1"/>
          </p:cNvSpPr>
          <p:nvPr>
            <p:ph type="title"/>
          </p:nvPr>
        </p:nvSpPr>
        <p:spPr/>
        <p:txBody>
          <a:bodyPr/>
          <a:lstStyle/>
          <a:p>
            <a:r>
              <a:rPr lang="en-US" dirty="0"/>
              <a:t>NFPA Safety Tips</a:t>
            </a:r>
          </a:p>
        </p:txBody>
      </p:sp>
      <p:sp>
        <p:nvSpPr>
          <p:cNvPr id="3" name="Content Placeholder 2">
            <a:extLst>
              <a:ext uri="{FF2B5EF4-FFF2-40B4-BE49-F238E27FC236}">
                <a16:creationId xmlns:a16="http://schemas.microsoft.com/office/drawing/2014/main" id="{31589B0B-A00A-A070-6BB4-283B743E67B0}"/>
              </a:ext>
            </a:extLst>
          </p:cNvPr>
          <p:cNvSpPr>
            <a:spLocks noGrp="1"/>
          </p:cNvSpPr>
          <p:nvPr>
            <p:ph idx="1"/>
          </p:nvPr>
        </p:nvSpPr>
        <p:spPr/>
        <p:txBody>
          <a:bodyPr>
            <a:normAutofit fontScale="92500" lnSpcReduction="20000"/>
          </a:bodyPr>
          <a:lstStyle/>
          <a:p>
            <a:r>
              <a:rPr lang="en-US" dirty="0"/>
              <a:t>• Purchase and use devices that are listed by a nationally recognized testing laboratory. </a:t>
            </a:r>
          </a:p>
          <a:p>
            <a:r>
              <a:rPr lang="en-US" dirty="0"/>
              <a:t>• Always follow the manufacturer’s instructions. </a:t>
            </a:r>
          </a:p>
          <a:p>
            <a:r>
              <a:rPr lang="en-US" dirty="0"/>
              <a:t>• Only use the battery that is designed for the device. </a:t>
            </a:r>
          </a:p>
          <a:p>
            <a:r>
              <a:rPr lang="en-US" dirty="0"/>
              <a:t>• Only use the charging cord that came with the device. </a:t>
            </a:r>
          </a:p>
          <a:p>
            <a:r>
              <a:rPr lang="en-US" dirty="0"/>
              <a:t>• Do not charge a device under your pillow, on your bed, or on a couch. </a:t>
            </a:r>
          </a:p>
          <a:p>
            <a:r>
              <a:rPr lang="en-US" dirty="0"/>
              <a:t>• Do not keep charging the device or device battery after it is fully charged. </a:t>
            </a:r>
          </a:p>
          <a:p>
            <a:r>
              <a:rPr lang="en-US" dirty="0"/>
              <a:t>• Keep batteries at room temperature when possible. Do not charge them at temperatures below 32°F (0°C) or above 105°F (40°C). </a:t>
            </a:r>
          </a:p>
          <a:p>
            <a:r>
              <a:rPr lang="en-US" dirty="0"/>
              <a:t>• Store batteries away from anything that can catch fire</a:t>
            </a:r>
          </a:p>
        </p:txBody>
      </p:sp>
      <p:sp>
        <p:nvSpPr>
          <p:cNvPr id="4" name="Slide Number Placeholder 3">
            <a:extLst>
              <a:ext uri="{FF2B5EF4-FFF2-40B4-BE49-F238E27FC236}">
                <a16:creationId xmlns:a16="http://schemas.microsoft.com/office/drawing/2014/main" id="{7FC955B3-6D35-7EE0-03CD-44239FEE3366}"/>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3797036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C304-296C-F697-DFAA-E0912B0ABD45}"/>
              </a:ext>
            </a:extLst>
          </p:cNvPr>
          <p:cNvSpPr>
            <a:spLocks noGrp="1"/>
          </p:cNvSpPr>
          <p:nvPr>
            <p:ph type="title"/>
          </p:nvPr>
        </p:nvSpPr>
        <p:spPr/>
        <p:txBody>
          <a:bodyPr/>
          <a:lstStyle/>
          <a:p>
            <a:r>
              <a:rPr lang="en-US" dirty="0"/>
              <a:t>Signs of a Problem (per NFPA)</a:t>
            </a:r>
          </a:p>
        </p:txBody>
      </p:sp>
      <p:sp>
        <p:nvSpPr>
          <p:cNvPr id="3" name="Content Placeholder 2">
            <a:extLst>
              <a:ext uri="{FF2B5EF4-FFF2-40B4-BE49-F238E27FC236}">
                <a16:creationId xmlns:a16="http://schemas.microsoft.com/office/drawing/2014/main" id="{F957F6E2-77AD-5860-6B91-0F0DCBCB2F3D}"/>
              </a:ext>
            </a:extLst>
          </p:cNvPr>
          <p:cNvSpPr>
            <a:spLocks noGrp="1"/>
          </p:cNvSpPr>
          <p:nvPr>
            <p:ph idx="1"/>
          </p:nvPr>
        </p:nvSpPr>
        <p:spPr/>
        <p:txBody>
          <a:bodyPr/>
          <a:lstStyle/>
          <a:p>
            <a:pPr marL="342900" indent="-342900">
              <a:buFont typeface="Arial" panose="020B0604020202020204" pitchFamily="34" charset="0"/>
              <a:buChar char="•"/>
            </a:pPr>
            <a:r>
              <a:rPr lang="en-US" dirty="0"/>
              <a:t>Stop using the battery if you notice these problems: </a:t>
            </a:r>
          </a:p>
          <a:p>
            <a:pPr marL="685800" lvl="1" indent="-342900"/>
            <a:r>
              <a:rPr lang="en-US" dirty="0"/>
              <a:t>odor, </a:t>
            </a:r>
          </a:p>
          <a:p>
            <a:pPr marL="685800" lvl="1" indent="-342900"/>
            <a:r>
              <a:rPr lang="en-US" dirty="0"/>
              <a:t>change in color, </a:t>
            </a:r>
          </a:p>
          <a:p>
            <a:pPr marL="685800" lvl="1" indent="-342900"/>
            <a:r>
              <a:rPr lang="en-US" dirty="0"/>
              <a:t>too much heat, </a:t>
            </a:r>
          </a:p>
          <a:p>
            <a:pPr marL="685800" lvl="1" indent="-342900"/>
            <a:r>
              <a:rPr lang="en-US" dirty="0"/>
              <a:t>change in shape, </a:t>
            </a:r>
          </a:p>
          <a:p>
            <a:pPr marL="685800" lvl="1" indent="-342900"/>
            <a:r>
              <a:rPr lang="en-US" dirty="0"/>
              <a:t>leaking, or </a:t>
            </a:r>
          </a:p>
          <a:p>
            <a:pPr marL="685800" lvl="1" indent="-342900"/>
            <a:r>
              <a:rPr lang="en-US" dirty="0"/>
              <a:t>odd noises. </a:t>
            </a:r>
          </a:p>
          <a:p>
            <a:r>
              <a:rPr lang="en-US" dirty="0"/>
              <a:t>If it is safe to do so, move the device away from anything that can catch fire. Call 9-1-1 (offsite) or x2222 (BNL).</a:t>
            </a:r>
          </a:p>
        </p:txBody>
      </p:sp>
      <p:sp>
        <p:nvSpPr>
          <p:cNvPr id="4" name="Slide Number Placeholder 3">
            <a:extLst>
              <a:ext uri="{FF2B5EF4-FFF2-40B4-BE49-F238E27FC236}">
                <a16:creationId xmlns:a16="http://schemas.microsoft.com/office/drawing/2014/main" id="{5B493379-3A0A-1F45-5D98-A93A6899A504}"/>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401590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81BE-9A5D-FC5B-05D0-88A2E68768CE}"/>
              </a:ext>
            </a:extLst>
          </p:cNvPr>
          <p:cNvSpPr>
            <a:spLocks noGrp="1"/>
          </p:cNvSpPr>
          <p:nvPr>
            <p:ph type="title"/>
          </p:nvPr>
        </p:nvSpPr>
        <p:spPr/>
        <p:txBody>
          <a:bodyPr/>
          <a:lstStyle/>
          <a:p>
            <a:r>
              <a:rPr lang="en-US" dirty="0"/>
              <a:t>Recycle Batteries Responsibly</a:t>
            </a:r>
          </a:p>
        </p:txBody>
      </p:sp>
      <p:sp>
        <p:nvSpPr>
          <p:cNvPr id="3" name="Content Placeholder 2">
            <a:extLst>
              <a:ext uri="{FF2B5EF4-FFF2-40B4-BE49-F238E27FC236}">
                <a16:creationId xmlns:a16="http://schemas.microsoft.com/office/drawing/2014/main" id="{5F9F85BD-D9BB-7D44-3A41-AF3145ED782B}"/>
              </a:ext>
            </a:extLst>
          </p:cNvPr>
          <p:cNvSpPr>
            <a:spLocks noGrp="1"/>
          </p:cNvSpPr>
          <p:nvPr>
            <p:ph idx="1"/>
          </p:nvPr>
        </p:nvSpPr>
        <p:spPr/>
        <p:txBody>
          <a:bodyPr/>
          <a:lstStyle/>
          <a:p>
            <a:pPr marL="342900" indent="-342900">
              <a:buFont typeface="Arial" panose="020B0604020202020204" pitchFamily="34" charset="0"/>
              <a:buChar char="•"/>
            </a:pPr>
            <a:r>
              <a:rPr lang="en-US" dirty="0"/>
              <a:t>Don’t throw lithium-ion batteries in the trash or regular recycling bins because they could start a fire. </a:t>
            </a:r>
          </a:p>
          <a:p>
            <a:pPr marL="342900" indent="-342900">
              <a:buFont typeface="Arial" panose="020B0604020202020204" pitchFamily="34" charset="0"/>
              <a:buChar char="•"/>
            </a:pPr>
            <a:r>
              <a:rPr lang="en-US" dirty="0"/>
              <a:t>Recycle your device or battery at a safe battery recycling location.</a:t>
            </a:r>
          </a:p>
          <a:p>
            <a:pPr marL="342900" indent="-342900">
              <a:buFont typeface="Arial" panose="020B0604020202020204" pitchFamily="34" charset="0"/>
              <a:buChar char="•"/>
            </a:pPr>
            <a:r>
              <a:rPr lang="en-US" dirty="0"/>
              <a:t>NOTE– at BNL waste lithium-ion batteries are collected as “Universal Waste” in dedicated containers.  </a:t>
            </a:r>
          </a:p>
        </p:txBody>
      </p:sp>
      <p:sp>
        <p:nvSpPr>
          <p:cNvPr id="4" name="Slide Number Placeholder 3">
            <a:extLst>
              <a:ext uri="{FF2B5EF4-FFF2-40B4-BE49-F238E27FC236}">
                <a16:creationId xmlns:a16="http://schemas.microsoft.com/office/drawing/2014/main" id="{DD26AFAD-AE0B-EDB1-9B51-4B715D7ED4FC}"/>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Tree>
    <p:extLst>
      <p:ext uri="{BB962C8B-B14F-4D97-AF65-F5344CB8AC3E}">
        <p14:creationId xmlns:p14="http://schemas.microsoft.com/office/powerpoint/2010/main" val="1380311587"/>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20370</TotalTime>
  <Words>514</Words>
  <Application>Microsoft Office PowerPoint</Application>
  <PresentationFormat>On-screen Show (4:3)</PresentationFormat>
  <Paragraphs>46</Paragraphs>
  <Slides>8</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2" baseType="lpstr">
      <vt:lpstr>Arial</vt:lpstr>
      <vt:lpstr>Calibri</vt:lpstr>
      <vt:lpstr>BNL</vt:lpstr>
      <vt:lpstr>Acrobat Document</vt:lpstr>
      <vt:lpstr>TAKE FIVE for Safety- Lithium-Ion Battery Safety </vt:lpstr>
      <vt:lpstr>PowerPoint Presentation</vt:lpstr>
      <vt:lpstr>Lithium-Ion Batteries </vt:lpstr>
      <vt:lpstr>Thermal Runaway and Fires</vt:lpstr>
      <vt:lpstr>OSHA Recommendations</vt:lpstr>
      <vt:lpstr>NFPA Safety Tips</vt:lpstr>
      <vt:lpstr>Signs of a Problem (per NFPA)</vt:lpstr>
      <vt:lpstr>Recycle Batteries Responsibly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61</cp:revision>
  <cp:lastPrinted>2025-08-12T17:11:16Z</cp:lastPrinted>
  <dcterms:created xsi:type="dcterms:W3CDTF">2021-06-07T15:08:31Z</dcterms:created>
  <dcterms:modified xsi:type="dcterms:W3CDTF">2025-09-23T17:19:13Z</dcterms:modified>
  <cp:category/>
</cp:coreProperties>
</file>