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2" r:id="rId6"/>
    <p:sldId id="263" r:id="rId7"/>
    <p:sldId id="264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3" autoAdjust="0"/>
    <p:restoredTop sz="57351" autoAdjust="0"/>
  </p:normalViewPr>
  <p:slideViewPr>
    <p:cSldViewPr snapToGrid="0">
      <p:cViewPr varScale="1">
        <p:scale>
          <a:sx n="96" d="100"/>
          <a:sy n="96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18E04-6B11-75A9-F672-72676078B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7D7DE7-3A67-0887-1DB1-96726AB8D9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D41D5-D7B0-38CA-7B08-93CC60A75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06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0DEE2-B77A-F695-6EE6-4DA9C89C2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A343DA-656D-CCD5-84F6-7E1199748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969906-FE6C-7BF2-8AFB-16969A7C0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8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12" y="900194"/>
            <a:ext cx="8962988" cy="595780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mostly has been taking collision data with all detectors.</a:t>
            </a: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5532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Cooling  Distribution Unit (CDU) started to trip more frequently</a:t>
            </a:r>
          </a:p>
          <a:p>
            <a:pPr marL="492632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~Sept. 9.  Quite a bit of</a:t>
            </a:r>
          </a:p>
          <a:p>
            <a:pPr marL="492632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and actions followed.</a:t>
            </a:r>
          </a:p>
          <a:p>
            <a:pPr marL="492632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CDU coolant water was partially</a:t>
            </a:r>
            <a:b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replaced on Thursday (Sept. 18)</a:t>
            </a:r>
          </a:p>
          <a:p>
            <a:pPr marL="492632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it hasn’t tripped since Thur. </a:t>
            </a:r>
          </a:p>
          <a:p>
            <a:pPr marL="492632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evening.</a:t>
            </a: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5532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Primary/Booster power </a:t>
            </a:r>
          </a:p>
          <a:p>
            <a:pPr marL="492632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supplies were replaced during an IR </a:t>
            </a:r>
            <a:b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Sunday (Sept. 20) morning; and that’s a successful fix.</a:t>
            </a:r>
          </a:p>
          <a:p>
            <a:pPr marL="109728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We’re back to the mode of two chillers ~1008C since last Thur. (Sept. 18).</a:t>
            </a: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Access Control Group will help change two ODH sensors on the Maintenance Day (Sept. </a:t>
            </a:r>
            <a:r>
              <a:rPr lang="en-US" sz="2300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25).</a:t>
            </a: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Matters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93B432-39A3-CA7A-5DB9-C2EAF9FCF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09" y="2033350"/>
            <a:ext cx="4332417" cy="265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64FE8-23A2-3DDC-5F9C-9261A50CA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AI-generated content may be incorrect.">
            <a:extLst>
              <a:ext uri="{FF2B5EF4-FFF2-40B4-BE49-F238E27FC236}">
                <a16:creationId xmlns:a16="http://schemas.microsoft.com/office/drawing/2014/main" id="{7202902B-7A27-C6D7-A5DA-D32B769938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389"/>
            <a:ext cx="9144000" cy="4609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C3028-EDB2-6580-3AF9-C3E0DED4F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D3A9A-0737-F8E0-53C2-82C8710ABE9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937FA1-ACB7-C487-9F30-E176CB2871FB}"/>
              </a:ext>
            </a:extLst>
          </p:cNvPr>
          <p:cNvSpPr/>
          <p:nvPr/>
        </p:nvSpPr>
        <p:spPr>
          <a:xfrm>
            <a:off x="1814015" y="6433546"/>
            <a:ext cx="131632" cy="129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1284B-808A-4FDA-1703-D325FEAFA6C2}"/>
              </a:ext>
            </a:extLst>
          </p:cNvPr>
          <p:cNvSpPr txBox="1"/>
          <p:nvPr/>
        </p:nvSpPr>
        <p:spPr>
          <a:xfrm>
            <a:off x="1958009" y="5996611"/>
            <a:ext cx="685479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TPC CDU issue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all sPHENIX detectors were being operated.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BB2078-8AB4-2738-589B-9C45BA8CC269}"/>
              </a:ext>
            </a:extLst>
          </p:cNvPr>
          <p:cNvCxnSpPr>
            <a:cxnSpLocks/>
          </p:cNvCxnSpPr>
          <p:nvPr/>
        </p:nvCxnSpPr>
        <p:spPr>
          <a:xfrm flipV="1">
            <a:off x="4131127" y="5138530"/>
            <a:ext cx="371299" cy="941736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91D260-2C49-EE68-1C3B-3F80467FF356}"/>
              </a:ext>
            </a:extLst>
          </p:cNvPr>
          <p:cNvCxnSpPr>
            <a:cxnSpLocks/>
          </p:cNvCxnSpPr>
          <p:nvPr/>
        </p:nvCxnSpPr>
        <p:spPr>
          <a:xfrm flipH="1" flipV="1">
            <a:off x="3367231" y="5218042"/>
            <a:ext cx="783772" cy="852285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138113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35E30-6795-A1F3-A5FC-ECBC2D483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D21E-D743-620B-E746-56343F54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1BF6E-9B42-063A-C6FE-BAD720A1EE7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 descr="Text&#10;&#10;AI-generated content may be incorrect.">
            <a:extLst>
              <a:ext uri="{FF2B5EF4-FFF2-40B4-BE49-F238E27FC236}">
                <a16:creationId xmlns:a16="http://schemas.microsoft.com/office/drawing/2014/main" id="{985AC891-07A5-D9BF-20C0-749E440BB1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179"/>
            <a:ext cx="9144000" cy="50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836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65503</TotalTime>
  <Words>166</Words>
  <Application>Microsoft Office PowerPoint</Application>
  <PresentationFormat>On-screen Show (4:3)</PresentationFormat>
  <Paragraphs>29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Courier New</vt:lpstr>
      <vt:lpstr>Times New Roman</vt:lpstr>
      <vt:lpstr>BNL</vt:lpstr>
      <vt:lpstr>sPHENIX Status</vt:lpstr>
      <vt:lpstr>sPHENIX Matters</vt:lpstr>
      <vt:lpstr>sPHENIX Status</vt:lpstr>
      <vt:lpstr>sPHENIX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633</cp:revision>
  <dcterms:modified xsi:type="dcterms:W3CDTF">2025-09-23T17:02:02Z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