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56" r:id="rId2"/>
    <p:sldId id="297" r:id="rId3"/>
    <p:sldId id="298" r:id="rId4"/>
    <p:sldId id="296" r:id="rId5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66" charset="0"/>
        <a:ea typeface="ＭＳ Ｐゴシック" pitchFamily="66" charset="-128"/>
        <a:cs typeface="ＭＳ Ｐゴシック" pitchFamily="66" charset="-128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66" charset="0"/>
        <a:ea typeface="ＭＳ Ｐゴシック" pitchFamily="66" charset="-128"/>
        <a:cs typeface="ＭＳ Ｐゴシック" pitchFamily="66" charset="-128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66" charset="0"/>
        <a:ea typeface="ＭＳ Ｐゴシック" pitchFamily="66" charset="-128"/>
        <a:cs typeface="ＭＳ Ｐゴシック" pitchFamily="66" charset="-128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66" charset="0"/>
        <a:ea typeface="ＭＳ Ｐゴシック" pitchFamily="66" charset="-128"/>
        <a:cs typeface="ＭＳ Ｐゴシック" pitchFamily="66" charset="-128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66" charset="0"/>
        <a:ea typeface="ＭＳ Ｐゴシック" pitchFamily="66" charset="-128"/>
        <a:cs typeface="ＭＳ Ｐゴシック" pitchFamily="66" charset="-128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Arial" pitchFamily="66" charset="0"/>
        <a:ea typeface="ＭＳ Ｐゴシック" pitchFamily="66" charset="-128"/>
        <a:cs typeface="ＭＳ Ｐゴシック" pitchFamily="66" charset="-128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Arial" pitchFamily="66" charset="0"/>
        <a:ea typeface="ＭＳ Ｐゴシック" pitchFamily="66" charset="-128"/>
        <a:cs typeface="ＭＳ Ｐゴシック" pitchFamily="66" charset="-128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Arial" pitchFamily="66" charset="0"/>
        <a:ea typeface="ＭＳ Ｐゴシック" pitchFamily="66" charset="-128"/>
        <a:cs typeface="ＭＳ Ｐゴシック" pitchFamily="66" charset="-128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Arial" pitchFamily="66" charset="0"/>
        <a:ea typeface="ＭＳ Ｐゴシック" pitchFamily="66" charset="-128"/>
        <a:cs typeface="ＭＳ Ｐゴシック" pitchFamily="66" charset="-128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A34124"/>
    <a:srgbClr val="8D3A21"/>
    <a:srgbClr val="C45230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EB9631B5-78F2-41C9-869B-9F39066F8104}" styleName="Medium Style 3 - 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527" autoAdjust="0"/>
    <p:restoredTop sz="99828" autoAdjust="0"/>
  </p:normalViewPr>
  <p:slideViewPr>
    <p:cSldViewPr>
      <p:cViewPr varScale="1">
        <p:scale>
          <a:sx n="127" d="100"/>
          <a:sy n="127" d="100"/>
        </p:scale>
        <p:origin x="1744" y="1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D6B682-A5B7-B248-9F0D-1F6D8854EA3F}" type="datetimeFigureOut">
              <a:rPr lang="en-US" smtClean="0"/>
              <a:pPr/>
              <a:t>9/23/25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531D88-98DC-5C44-BD63-144D9895FEF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365455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E7EACF7F-8BFE-47CE-ABA5-E463E26FB9F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5496822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66" charset="0"/>
        <a:ea typeface="ＭＳ Ｐゴシック" pitchFamily="66" charset="-128"/>
        <a:cs typeface="ＭＳ Ｐゴシック" pitchFamily="66" charset="-128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66" charset="0"/>
        <a:ea typeface="ＭＳ Ｐゴシック" pitchFamily="66" charset="-128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66" charset="0"/>
        <a:ea typeface="ＭＳ Ｐゴシック" pitchFamily="66" charset="-128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66" charset="0"/>
        <a:ea typeface="ＭＳ Ｐゴシック" pitchFamily="66" charset="-128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66" charset="0"/>
        <a:ea typeface="ＭＳ Ｐゴシック" pitchFamily="66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E083C5E-6665-40E4-986F-27FB435A689D}" type="slidenum">
              <a:rPr lang="en-US"/>
              <a:pPr/>
              <a:t>1</a:t>
            </a:fld>
            <a:endParaRPr lang="en-US"/>
          </a:p>
        </p:txBody>
      </p:sp>
      <p:sp>
        <p:nvSpPr>
          <p:cNvPr id="194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23 September 2025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0930C292-B77C-4A67-9228-7A758F4C0C9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23 September 2025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10C659C8-E60F-41EF-9976-278F4A2709B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23 September 2025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2A7EB4C4-EF69-4138-9C75-D09258C8C68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981200"/>
            <a:ext cx="3810000" cy="1981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4114800"/>
            <a:ext cx="3810000" cy="1981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23 September 2025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 smtClean="0"/>
            </a:lvl1pPr>
          </a:lstStyle>
          <a:p>
            <a:fld id="{27981802-38F2-4084-ACD4-79671C98A61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23 September 2025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78CD4AB4-1CE7-4B35-A3A4-BAB220F4945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23 September 2025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0B33D64F-694B-4260-BB94-C177444BB22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23 September 2025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CED8647E-2285-4A14-9844-8CCA69F8F5E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23 September 2025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FDF71F85-2F28-46A3-BCA3-9D13339D5B5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23 September 2025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B1EA9B33-9FAA-4C31-A004-A21F8121A31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23 September 2025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D47E4E11-15CB-406C-97C1-660A6D8FFBB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23 September 2025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31FF0F05-5EBD-412C-88FD-3480C0C1B63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23 September 2025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3CDF7410-F622-4DF5-A959-95A2C20F42F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r>
              <a:rPr lang="en-US"/>
              <a:t>23 September 2025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761E32E0-C8F3-4194-8335-A1A6B323F0B5}" type="slidenum">
              <a:rPr lang="en-US"/>
              <a:pPr/>
              <a:t>‹#›</a:t>
            </a:fld>
            <a:endParaRPr lang="en-US"/>
          </a:p>
        </p:txBody>
      </p:sp>
      <p:pic>
        <p:nvPicPr>
          <p:cNvPr id="1031" name="Picture 7" descr="NSRL_headlogo"/>
          <p:cNvPicPr>
            <a:picLocks noChangeAspect="1" noChangeArrowheads="1"/>
          </p:cNvPicPr>
          <p:nvPr userDrawn="1"/>
        </p:nvPicPr>
        <p:blipFill>
          <a:blip r:embed="rId1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3962400" cy="515938"/>
          </a:xfrm>
          <a:prstGeom prst="rect">
            <a:avLst/>
          </a:prstGeom>
          <a:noFill/>
        </p:spPr>
      </p:pic>
      <p:pic>
        <p:nvPicPr>
          <p:cNvPr id="1032" name="Picture 8" descr="NSRL_bnllogo"/>
          <p:cNvPicPr>
            <a:picLocks noChangeAspect="1" noChangeArrowheads="1"/>
          </p:cNvPicPr>
          <p:nvPr userDrawn="1"/>
        </p:nvPicPr>
        <p:blipFill>
          <a:blip r:embed="rId1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620000" y="0"/>
            <a:ext cx="1524000" cy="523875"/>
          </a:xfrm>
          <a:prstGeom prst="rect">
            <a:avLst/>
          </a:prstGeom>
          <a:noFill/>
        </p:spPr>
      </p:pic>
      <p:sp>
        <p:nvSpPr>
          <p:cNvPr id="1033" name="Rectangle 9"/>
          <p:cNvSpPr>
            <a:spLocks noChangeArrowheads="1"/>
          </p:cNvSpPr>
          <p:nvPr userDrawn="1"/>
        </p:nvSpPr>
        <p:spPr bwMode="auto">
          <a:xfrm>
            <a:off x="3810000" y="0"/>
            <a:ext cx="3886200" cy="533400"/>
          </a:xfrm>
          <a:prstGeom prst="rect">
            <a:avLst/>
          </a:prstGeom>
          <a:solidFill>
            <a:srgbClr val="A34124"/>
          </a:solidFill>
          <a:ln w="38100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dirty="0">
              <a:solidFill>
                <a:srgbClr val="C45230"/>
              </a:solidFill>
            </a:endParaRPr>
          </a:p>
        </p:txBody>
      </p:sp>
      <p:sp>
        <p:nvSpPr>
          <p:cNvPr id="1034" name="Rectangle 10"/>
          <p:cNvSpPr>
            <a:spLocks noChangeArrowheads="1"/>
          </p:cNvSpPr>
          <p:nvPr userDrawn="1"/>
        </p:nvSpPr>
        <p:spPr bwMode="auto">
          <a:xfrm>
            <a:off x="0" y="533400"/>
            <a:ext cx="9144000" cy="76200"/>
          </a:xfrm>
          <a:prstGeom prst="rect">
            <a:avLst/>
          </a:prstGeom>
          <a:solidFill>
            <a:srgbClr val="C45230"/>
          </a:solidFill>
          <a:ln w="952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35" name="Line 11"/>
          <p:cNvSpPr>
            <a:spLocks noChangeShapeType="1"/>
          </p:cNvSpPr>
          <p:nvPr userDrawn="1"/>
        </p:nvSpPr>
        <p:spPr bwMode="auto">
          <a:xfrm>
            <a:off x="0" y="533400"/>
            <a:ext cx="91440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36" name="Rectangle 12"/>
          <p:cNvSpPr>
            <a:spLocks noChangeArrowheads="1"/>
          </p:cNvSpPr>
          <p:nvPr userDrawn="1"/>
        </p:nvSpPr>
        <p:spPr bwMode="auto">
          <a:xfrm>
            <a:off x="0" y="533400"/>
            <a:ext cx="9144000" cy="1524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sldNum="0" hdr="0" dt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66" charset="0"/>
          <a:ea typeface="ＭＳ Ｐゴシック" pitchFamily="66" charset="-128"/>
          <a:cs typeface="ＭＳ Ｐゴシック" pitchFamily="66" charset="-128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66" charset="0"/>
          <a:ea typeface="ＭＳ Ｐゴシック" pitchFamily="66" charset="-128"/>
          <a:cs typeface="ＭＳ Ｐゴシック" pitchFamily="66" charset="-128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66" charset="0"/>
          <a:ea typeface="ＭＳ Ｐゴシック" pitchFamily="66" charset="-128"/>
          <a:cs typeface="ＭＳ Ｐゴシック" pitchFamily="66" charset="-128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66" charset="0"/>
          <a:ea typeface="ＭＳ Ｐゴシック" pitchFamily="66" charset="-128"/>
          <a:cs typeface="ＭＳ Ｐゴシック" pitchFamily="66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66" charset="0"/>
          <a:ea typeface="ＭＳ Ｐゴシック" pitchFamily="66" charset="-128"/>
          <a:cs typeface="ＭＳ Ｐゴシック" pitchFamily="66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66" charset="0"/>
          <a:ea typeface="ＭＳ Ｐゴシック" pitchFamily="66" charset="-128"/>
          <a:cs typeface="ＭＳ Ｐゴシック" pitchFamily="66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66" charset="0"/>
          <a:ea typeface="ＭＳ Ｐゴシック" pitchFamily="66" charset="-128"/>
          <a:cs typeface="ＭＳ Ｐゴシック" pitchFamily="66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66" charset="0"/>
          <a:ea typeface="ＭＳ Ｐゴシック" pitchFamily="66" charset="-128"/>
          <a:cs typeface="ＭＳ Ｐゴシック" pitchFamily="66" charset="-128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95536" y="692696"/>
            <a:ext cx="8208912" cy="1133872"/>
          </a:xfrm>
        </p:spPr>
        <p:txBody>
          <a:bodyPr/>
          <a:lstStyle/>
          <a:p>
            <a:r>
              <a:rPr lang="en-US" dirty="0">
                <a:solidFill>
                  <a:srgbClr val="C45230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NSRL Time Meeting Report</a:t>
            </a:r>
            <a:endParaRPr lang="en-US" dirty="0">
              <a:effectLst>
                <a:outerShdw blurRad="38100" dist="38100" dir="2700000" algn="tl">
                  <a:srgbClr val="DDDDDD"/>
                </a:outerShdw>
              </a:effectLst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03648" y="5445224"/>
            <a:ext cx="6400800" cy="1224136"/>
          </a:xfrm>
        </p:spPr>
        <p:txBody>
          <a:bodyPr/>
          <a:lstStyle/>
          <a:p>
            <a:endParaRPr lang="en-US" sz="1800" dirty="0">
              <a:solidFill>
                <a:schemeClr val="bg2"/>
              </a:solidFill>
              <a:effectLst>
                <a:outerShdw blurRad="38100" dist="38100" dir="2700000" algn="tl">
                  <a:srgbClr val="DDDDDD"/>
                </a:outerShdw>
              </a:effectLst>
            </a:endParaRPr>
          </a:p>
          <a:p>
            <a:r>
              <a:rPr lang="en-US" sz="1800" dirty="0">
                <a:solidFill>
                  <a:schemeClr val="bg2"/>
                </a:solidFill>
                <a:effectLst>
                  <a:outerShdw blurRad="38100" dist="38100" dir="2700000" algn="tl">
                    <a:srgbClr val="DDDDDD"/>
                  </a:outerShdw>
                </a:effectLst>
              </a:rPr>
              <a:t>23 September 2025</a:t>
            </a:r>
          </a:p>
          <a:p>
            <a:r>
              <a:rPr lang="en-US" sz="1800" dirty="0">
                <a:solidFill>
                  <a:schemeClr val="bg2"/>
                </a:solidFill>
                <a:effectLst>
                  <a:outerShdw blurRad="38100" dist="38100" dir="2700000" algn="tl">
                    <a:srgbClr val="DDDDDD"/>
                  </a:outerShdw>
                </a:effectLst>
              </a:rPr>
              <a:t>Michael Sivertz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EDFB059-127E-E969-3BA4-D4C817937B99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-22597"/>
          <a:stretch/>
        </p:blipFill>
        <p:spPr>
          <a:xfrm>
            <a:off x="717848" y="1005840"/>
            <a:ext cx="7772400" cy="4363452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45230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Schedule for this week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D782F20-DB3B-838F-5112-2FF355E3FA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23 September 2025</a:t>
            </a:r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E7F7A5B-9E65-A81E-DB97-61EBADDD47B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5800" y="1600543"/>
            <a:ext cx="7772400" cy="46202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93191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187DCA8-1807-8DA0-0CEF-EFE72C78EC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0AC7E9-47F2-6720-A2A8-85871FC188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45230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Schedule for next week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DD008FF-E045-0769-5C20-8D1F919F91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23 September 2025</a:t>
            </a:r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656BCB8-D623-D2BC-0BF1-F1A8E08C0E1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5800" y="1687211"/>
            <a:ext cx="7772400" cy="46265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50660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45230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Future Schedule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844824"/>
            <a:ext cx="8062664" cy="4507159"/>
          </a:xfrm>
        </p:spPr>
        <p:txBody>
          <a:bodyPr/>
          <a:lstStyle/>
          <a:p>
            <a:pPr marL="0" indent="0">
              <a:buNone/>
            </a:pPr>
            <a:r>
              <a:rPr lang="en-US" sz="1800" dirty="0"/>
              <a:t>Many electronics testers this week and next.</a:t>
            </a:r>
          </a:p>
          <a:p>
            <a:pPr marL="0" indent="0">
              <a:buNone/>
            </a:pPr>
            <a:r>
              <a:rPr lang="en-US" sz="1800" dirty="0"/>
              <a:t>Running through the weekend, with mostly 16 hour days.</a:t>
            </a:r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r>
              <a:rPr lang="en-US" sz="1800" dirty="0"/>
              <a:t>Beam development for Biology at the end of next week.</a:t>
            </a:r>
          </a:p>
          <a:p>
            <a:pPr marL="0" indent="0">
              <a:buNone/>
            </a:pPr>
            <a:r>
              <a:rPr lang="en-US" sz="1800" dirty="0"/>
              <a:t>Working with EBIS and MCR to maximize the proton flux from EBIS using direct injection of molecular H</a:t>
            </a:r>
            <a:r>
              <a:rPr lang="en-US" sz="1800" baseline="-25000" dirty="0"/>
              <a:t>2</a:t>
            </a:r>
            <a:r>
              <a:rPr lang="en-US" sz="1800" baseline="30000" dirty="0"/>
              <a:t>+</a:t>
            </a:r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r>
              <a:rPr lang="en-US" sz="1800" dirty="0"/>
              <a:t>NSRL needs to develop 33-beam GCR Simulation and 5-ion Simplified GCR Sim.</a:t>
            </a:r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r>
              <a:rPr lang="en-US" sz="1800" dirty="0"/>
              <a:t>Starting to assign NSRL beamtime for November 2025 – March 2026.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23 September 2025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7224839"/>
      </p:ext>
    </p:extLst>
  </p:cSld>
  <p:clrMapOvr>
    <a:masterClrMapping/>
  </p:clrMapOvr>
</p:sld>
</file>

<file path=ppt/theme/theme1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 Presentation">
      <a:majorFont>
        <a:latin typeface="Arial"/>
        <a:ea typeface="ＭＳ Ｐゴシック"/>
        <a:cs typeface="ＭＳ Ｐゴシック"/>
      </a:majorFont>
      <a:minorFont>
        <a:latin typeface="Arial"/>
        <a:ea typeface="ＭＳ Ｐゴシック"/>
        <a:cs typeface="ＭＳ Ｐゴシック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66" charset="0"/>
            <a:ea typeface="ＭＳ Ｐゴシック" pitchFamily="66" charset="-128"/>
            <a:cs typeface="ＭＳ Ｐゴシック" pitchFamily="66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66" charset="0"/>
            <a:ea typeface="ＭＳ Ｐゴシック" pitchFamily="66" charset="-128"/>
            <a:cs typeface="ＭＳ Ｐゴシック" pitchFamily="66" charset="-128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28390</TotalTime>
  <Words>103</Words>
  <Application>Microsoft Macintosh PowerPoint</Application>
  <PresentationFormat>On-screen Show (4:3)</PresentationFormat>
  <Paragraphs>20</Paragraphs>
  <Slides>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6" baseType="lpstr">
      <vt:lpstr>Arial</vt:lpstr>
      <vt:lpstr>Blank Presentation</vt:lpstr>
      <vt:lpstr>NSRL Time Meeting Report</vt:lpstr>
      <vt:lpstr>Schedule for this week</vt:lpstr>
      <vt:lpstr>Schedule for next week</vt:lpstr>
      <vt:lpstr>Future Schedule</vt:lpstr>
    </vt:vector>
  </TitlesOfParts>
  <Company>Mike Sivertz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NSRL Detector Systems</dc:title>
  <dc:creator>Mike Sivertz</dc:creator>
  <cp:lastModifiedBy>Sivertz, Michael</cp:lastModifiedBy>
  <cp:revision>223</cp:revision>
  <cp:lastPrinted>2014-07-18T19:14:13Z</cp:lastPrinted>
  <dcterms:created xsi:type="dcterms:W3CDTF">2010-12-02T21:18:56Z</dcterms:created>
  <dcterms:modified xsi:type="dcterms:W3CDTF">2025-09-23T17:13:42Z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AdHocReviewCycleID">
    <vt:i4>-305293515</vt:i4>
  </property>
  <property fmtid="{D5CDD505-2E9C-101B-9397-08002B2CF9AE}" pid="3" name="_EmailSubject">
    <vt:lpwstr>file</vt:lpwstr>
  </property>
  <property fmtid="{D5CDD505-2E9C-101B-9397-08002B2CF9AE}" pid="4" name="_AuthorEmail">
    <vt:lpwstr>sivertz@bnl.gov</vt:lpwstr>
  </property>
  <property fmtid="{D5CDD505-2E9C-101B-9397-08002B2CF9AE}" pid="5" name="_AuthorEmailDisplayName">
    <vt:lpwstr>Sivertz, Michael</vt:lpwstr>
  </property>
</Properties>
</file>