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371" r:id="rId5"/>
    <p:sldId id="372" r:id="rId6"/>
    <p:sldId id="364" r:id="rId7"/>
    <p:sldId id="366" r:id="rId8"/>
    <p:sldId id="356" r:id="rId9"/>
    <p:sldId id="360" r:id="rId10"/>
    <p:sldId id="362" r:id="rId11"/>
    <p:sldId id="357" r:id="rId12"/>
    <p:sldId id="361" r:id="rId13"/>
    <p:sldId id="363" r:id="rId14"/>
    <p:sldId id="365" r:id="rId15"/>
    <p:sldId id="367" r:id="rId16"/>
    <p:sldId id="370" r:id="rId17"/>
    <p:sldId id="373" r:id="rId18"/>
    <p:sldId id="318" r:id="rId19"/>
    <p:sldId id="345" r:id="rId20"/>
    <p:sldId id="339" r:id="rId21"/>
    <p:sldId id="306" r:id="rId22"/>
    <p:sldId id="355" r:id="rId23"/>
    <p:sldId id="358" r:id="rId24"/>
    <p:sldId id="359" r:id="rId25"/>
    <p:sldId id="354" r:id="rId26"/>
    <p:sldId id="369" r:id="rId27"/>
    <p:sldId id="304" r:id="rId28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5AC16-FEFF-4BB3-9EF7-8D407F8B47E2}" v="94" dt="2025-09-16T16:25:33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6" y="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 sldOrd">
      <pc:chgData name="Marr, Gregory" userId="3561ba5d-ecd2-4074-b30a-c8c766e651bb" providerId="ADAL" clId="{DF02E204-A254-4422-AD99-DCB2DD1C1BF4}" dt="2025-09-16T16:23:27.722" v="1296" actId="27918"/>
      <pc:docMkLst>
        <pc:docMk/>
      </pc:docMkLst>
      <pc:sldChg chg="modSp mod">
        <pc:chgData name="Marr, Gregory" userId="3561ba5d-ecd2-4074-b30a-c8c766e651bb" providerId="ADAL" clId="{DF02E204-A254-4422-AD99-DCB2DD1C1BF4}" dt="2025-09-16T16:15:41.618" v="1290" actId="20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09-16T16:15:41.618" v="1290" actId="20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DF02E204-A254-4422-AD99-DCB2DD1C1BF4}" dt="2025-09-16T15:50:06.701" v="1083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09-16T15:50:06.701" v="1083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09-16T13:32:01.789" v="27" actId="1076"/>
          <ac:picMkLst>
            <pc:docMk/>
            <pc:sldMk cId="1336046822" sldId="339"/>
            <ac:picMk id="4" creationId="{32EABCFD-682A-3D89-BE1F-02235295E40F}"/>
          </ac:picMkLst>
        </pc:picChg>
        <pc:picChg chg="del">
          <ac:chgData name="Marr, Gregory" userId="3561ba5d-ecd2-4074-b30a-c8c766e651bb" providerId="ADAL" clId="{DF02E204-A254-4422-AD99-DCB2DD1C1BF4}" dt="2025-09-16T13:32:38.625" v="30" actId="478"/>
          <ac:picMkLst>
            <pc:docMk/>
            <pc:sldMk cId="1336046822" sldId="339"/>
            <ac:picMk id="5" creationId="{7C6737B4-C7F3-F419-72F1-7DCD41D85BDC}"/>
          </ac:picMkLst>
        </pc:picChg>
        <pc:picChg chg="add mod ord">
          <ac:chgData name="Marr, Gregory" userId="3561ba5d-ecd2-4074-b30a-c8c766e651bb" providerId="ADAL" clId="{DF02E204-A254-4422-AD99-DCB2DD1C1BF4}" dt="2025-09-16T13:32:50.016" v="33" actId="171"/>
          <ac:picMkLst>
            <pc:docMk/>
            <pc:sldMk cId="1336046822" sldId="339"/>
            <ac:picMk id="7" creationId="{E08EF6D0-14C6-4D33-4E5E-38FC172FFB97}"/>
          </ac:picMkLst>
        </pc:picChg>
        <pc:picChg chg="del">
          <ac:chgData name="Marr, Gregory" userId="3561ba5d-ecd2-4074-b30a-c8c766e651bb" providerId="ADAL" clId="{DF02E204-A254-4422-AD99-DCB2DD1C1BF4}" dt="2025-09-16T13:31:58.009" v="26" actId="478"/>
          <ac:picMkLst>
            <pc:docMk/>
            <pc:sldMk cId="1336046822" sldId="339"/>
            <ac:picMk id="8" creationId="{348A6135-D8D8-E4BF-87E4-9A24CBE0EFFA}"/>
          </ac:picMkLst>
        </pc:picChg>
      </pc:sldChg>
      <pc:sldChg chg="modSp mod">
        <pc:chgData name="Marr, Gregory" userId="3561ba5d-ecd2-4074-b30a-c8c766e651bb" providerId="ADAL" clId="{DF02E204-A254-4422-AD99-DCB2DD1C1BF4}" dt="2025-09-16T15:06:35.204" v="98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09-16T15:06:35.204" v="98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09-16T13:23:57.923" v="9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09-16T13:26:21.747" v="21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">
        <pc:chgData name="Marr, Gregory" userId="3561ba5d-ecd2-4074-b30a-c8c766e651bb" providerId="ADAL" clId="{DF02E204-A254-4422-AD99-DCB2DD1C1BF4}" dt="2025-09-16T16:22:34.335" v="1294" actId="27918"/>
        <pc:sldMkLst>
          <pc:docMk/>
          <pc:sldMk cId="482215022" sldId="354"/>
        </pc:sldMkLst>
      </pc:sldChg>
      <pc:sldChg chg="modSp mod">
        <pc:chgData name="Marr, Gregory" userId="3561ba5d-ecd2-4074-b30a-c8c766e651bb" providerId="ADAL" clId="{DF02E204-A254-4422-AD99-DCB2DD1C1BF4}" dt="2025-09-16T16:03:15.875" v="1156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09-16T16:03:15.875" v="1156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mod">
        <pc:chgData name="Marr, Gregory" userId="3561ba5d-ecd2-4074-b30a-c8c766e651bb" providerId="ADAL" clId="{DF02E204-A254-4422-AD99-DCB2DD1C1BF4}" dt="2025-09-16T16:23:27.722" v="1296" actId="27918"/>
        <pc:sldMkLst>
          <pc:docMk/>
          <pc:sldMk cId="2477279107" sldId="369"/>
        </pc:sldMkLst>
      </pc:sldChg>
      <pc:sldChg chg="mod modShow">
        <pc:chgData name="Marr, Gregory" userId="3561ba5d-ecd2-4074-b30a-c8c766e651bb" providerId="ADAL" clId="{DF02E204-A254-4422-AD99-DCB2DD1C1BF4}" dt="2025-09-16T13:54:26.417" v="36" actId="729"/>
        <pc:sldMkLst>
          <pc:docMk/>
          <pc:sldMk cId="351674544" sldId="370"/>
        </pc:sldMkLst>
      </pc:sldChg>
      <pc:sldChg chg="modSp mod">
        <pc:chgData name="Marr, Gregory" userId="3561ba5d-ecd2-4074-b30a-c8c766e651bb" providerId="ADAL" clId="{DF02E204-A254-4422-AD99-DCB2DD1C1BF4}" dt="2025-09-16T13:55:44.478" v="44" actId="207"/>
        <pc:sldMkLst>
          <pc:docMk/>
          <pc:sldMk cId="171004739" sldId="371"/>
        </pc:sldMkLst>
        <pc:graphicFrameChg chg="mod">
          <ac:chgData name="Marr, Gregory" userId="3561ba5d-ecd2-4074-b30a-c8c766e651bb" providerId="ADAL" clId="{DF02E204-A254-4422-AD99-DCB2DD1C1BF4}" dt="2025-09-16T13:55:44.478" v="44" actId="207"/>
          <ac:graphicFrameMkLst>
            <pc:docMk/>
            <pc:sldMk cId="171004739" sldId="371"/>
            <ac:graphicFrameMk id="4" creationId="{D433C4B4-3448-4A7E-BDD1-2D5F30C297B8}"/>
          </ac:graphicFrameMkLst>
        </pc:graphicFrameChg>
      </pc:sldChg>
      <pc:sldChg chg="mod ord modShow">
        <pc:chgData name="Marr, Gregory" userId="3561ba5d-ecd2-4074-b30a-c8c766e651bb" providerId="ADAL" clId="{DF02E204-A254-4422-AD99-DCB2DD1C1BF4}" dt="2025-09-16T13:20:05.387" v="2" actId="729"/>
        <pc:sldMkLst>
          <pc:docMk/>
          <pc:sldMk cId="1777851657" sldId="372"/>
        </pc:sldMkLst>
      </pc:sldChg>
      <pc:sldChg chg="mod">
        <pc:chgData name="Marr, Gregory" userId="3561ba5d-ecd2-4074-b30a-c8c766e651bb" providerId="ADAL" clId="{DF02E204-A254-4422-AD99-DCB2DD1C1BF4}" dt="2025-09-16T15:24:56.229" v="186" actId="27918"/>
        <pc:sldMkLst>
          <pc:docMk/>
          <pc:sldMk cId="2490968655" sldId="3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4-4C26-A959-FED51B6F8AA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5-470D-934B-EC0235462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5-470D-934B-EC02354621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68111784082481E-2"/>
                  <c:y val="-5.1440337552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5.312931675698650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5-470D-934B-EC0235462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/>
                      </a:pPr>
                      <a:fld id="{EA874B10-9CD5-4C94-967A-3FD2F958D8A5}" type="VALUE">
                        <a:rPr lang="en-US" sz="1600" b="1">
                          <a:solidFill>
                            <a:schemeClr val="bg1"/>
                          </a:solidFill>
                        </a:rPr>
                        <a:pPr>
                          <a:defRPr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NORMAL!$BB$845:$BH$845</c15:sqref>
                  </c15:fullRef>
                </c:ext>
              </c:extLst>
              <c:f>NORMAL!$BB$845:$BF$845</c:f>
              <c:numCache>
                <c:formatCode>0.0</c:formatCode>
                <c:ptCount val="5"/>
                <c:pt idx="0" formatCode="0.0%">
                  <c:v>2.6223474610385877E-2</c:v>
                </c:pt>
                <c:pt idx="2" formatCode="0.00%">
                  <c:v>4.5431019610098336E-2</c:v>
                </c:pt>
                <c:pt idx="4" formatCode="0.00%">
                  <c:v>1.6274656391971939E-2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7-46D8-8A0C-DBEEA19BE768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NORMAL!$BB$847:$BH$847</c15:sqref>
                  </c15:fullRef>
                </c:ext>
              </c:extLst>
              <c:f>NORMAL!$BB$847:$BF$847</c:f>
              <c:numCache>
                <c:formatCode>0.0</c:formatCode>
                <c:ptCount val="5"/>
                <c:pt idx="4" formatCode="0.00%">
                  <c:v>6.2395767439185693E-3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7-46D8-8A0C-DBEEA19BE768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NORMAL!$BB$849:$BH$849</c15:sqref>
                  </c15:fullRef>
                </c:ext>
              </c:extLst>
              <c:f>NORMAL!$BB$849:$BF$849</c:f>
              <c:numCache>
                <c:formatCode>0.0</c:formatCode>
                <c:ptCount val="5"/>
                <c:pt idx="0" formatCode="0.00%">
                  <c:v>8.1948358157455867E-3</c:v>
                </c:pt>
                <c:pt idx="4" formatCode="0.00%">
                  <c:v>7.0446834205532246E-3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7-46D8-8A0C-DBEEA19BE768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NORMAL!$BB$851:$BH$851</c15:sqref>
                  </c15:fullRef>
                </c:ext>
              </c:extLst>
              <c:f>NORMAL!$BB$851:$BF$851</c:f>
              <c:numCache>
                <c:formatCode>0.0</c:formatCode>
                <c:ptCount val="5"/>
                <c:pt idx="4" formatCode="0.0%">
                  <c:v>1.1070216803726494E-2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B057-46D8-8A0C-DBEEA19BE768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NORMAL!$BB$853:$BH$853</c15:sqref>
                  </c15:fullRef>
                </c:ext>
              </c:extLst>
              <c:f>NORMAL!$BB$853:$BF$853</c:f>
              <c:numCache>
                <c:formatCode>0.0</c:formatCode>
                <c:ptCount val="5"/>
                <c:pt idx="2" formatCode="0.0%">
                  <c:v>3.6287308068319056E-2</c:v>
                </c:pt>
                <c:pt idx="4" formatCode="0.00%">
                  <c:v>7.9072977169474951E-3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57-46D8-8A0C-DBEEA19BE768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NORMAL!$BB$855:$BH$855</c15:sqref>
                  </c15:fullRef>
                </c:ext>
              </c:extLst>
              <c:f>NORMAL!$BB$855:$BF$855</c:f>
              <c:numCache>
                <c:formatCode>0.0</c:formatCode>
                <c:ptCount val="5"/>
                <c:pt idx="4" formatCode="0.00%">
                  <c:v>9.0574501121398598E-3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57-46D8-8A0C-DBEEA19BE768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NORMAL!$BB$857:$BH$857</c15:sqref>
                  </c15:fullRef>
                </c:ext>
              </c:extLst>
              <c:f>NORMAL!$BB$857:$BF$857</c:f>
              <c:numCache>
                <c:formatCode>0.0</c:formatCode>
                <c:ptCount val="5"/>
                <c:pt idx="2" formatCode="0.00%">
                  <c:v>3.4792109954568983E-3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057-46D8-8A0C-DBEEA19BE768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NORMAL!$BB$859:$BH$859</c15:sqref>
                  </c15:fullRef>
                </c:ext>
              </c:extLst>
              <c:f>NORMAL!$BB$859:$BF$859</c:f>
              <c:numCache>
                <c:formatCode>0.0</c:formatCode>
                <c:ptCount val="5"/>
                <c:pt idx="4" formatCode="0.00%">
                  <c:v>4.0255333831732704E-3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B057-46D8-8A0C-DBEEA19BE768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NORMAL!$BB$861:$BH$861</c15:sqref>
                  </c15:fullRef>
                </c:ext>
              </c:extLst>
              <c:f>NORMAL!$BB$861:$BF$861</c:f>
              <c:numCache>
                <c:formatCode>0.0</c:formatCode>
                <c:ptCount val="5"/>
                <c:pt idx="2" formatCode="0.0%">
                  <c:v>4.7156248202886893E-3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057-46D8-8A0C-DBEEA19BE768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NORMAL!$BB$843:$BI$843</c15:sqref>
                  </c15:fullRef>
                </c:ext>
              </c:extLst>
              <c:f>(NORMAL!$BB$843:$BF$843,NORMAL!$BI$843)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NORMAL!$BB$863:$BJ$863</c15:sqref>
                  </c15:fullRef>
                </c:ext>
              </c:extLst>
              <c:f>(NORMAL!$BB$863:$BF$863,NORMAL!$BI$863:$BJ$863)</c:f>
              <c:numCache>
                <c:formatCode>0.0</c:formatCode>
                <c:ptCount val="7"/>
                <c:pt idx="4" formatCode="0.0%">
                  <c:v>3.5942262349761347E-3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B057-46D8-8A0C-DBEEA19BE768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NORMAL!$BB$865:$BH$865</c15:sqref>
                  </c15:fullRef>
                </c:ext>
              </c:extLst>
              <c:f>NORMAL!$BB$865:$BF$865</c:f>
              <c:numCache>
                <c:formatCode>0.0</c:formatCode>
                <c:ptCount val="5"/>
                <c:pt idx="2" formatCode="0.0%">
                  <c:v>1.1559031571683248E-2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B057-46D8-8A0C-DBEEA19BE768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 xmlns:c15="http://schemas.microsoft.com/office/drawing/2012/chart">
                <c:ext xmlns:c15="http://schemas.microsoft.com/office/drawing/2012/chart" uri="{02D57815-91ED-43cb-92C2-25804820EDAC}">
                  <c15:fullRef>
                    <c15:sqref>NORMAL!$BB$867:$BJ$867</c15:sqref>
                  </c15:fullRef>
                </c:ext>
              </c:extLst>
              <c:f>(NORMAL!$BB$867:$BF$867,NORMAL!$BI$867:$BJ$867)</c:f>
              <c:numCache>
                <c:formatCode>0.0</c:formatCode>
                <c:ptCount val="7"/>
                <c:pt idx="4" formatCode="0.0%">
                  <c:v>6.5558686525964702E-3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B057-46D8-8A0C-DBEEA19BE768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NORMAL!$BB$869:$BJ$869</c15:sqref>
                  </c15:fullRef>
                </c:ext>
              </c:extLst>
              <c:f>(NORMAL!$BB$869:$BF$869,NORMAL!$BI$869:$BJ$869)</c:f>
              <c:numCache>
                <c:formatCode>0.0</c:formatCode>
                <c:ptCount val="7"/>
                <c:pt idx="4" formatCode="0.0%">
                  <c:v>6.3833457933176159E-3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57-46D8-8A0C-DBEEA19BE768}"/>
            </c:ext>
          </c:extLst>
        </c:ser>
        <c:ser>
          <c:idx val="14"/>
          <c:order val="14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NORMAL!$BB$879:$BJ$879</c15:sqref>
                  </c15:fullRef>
                </c:ext>
              </c:extLst>
              <c:f>(NORMAL!$BB$879:$BF$879,NORMAL!$BI$879:$BJ$879)</c:f>
              <c:numCache>
                <c:formatCode>0.0</c:formatCode>
                <c:ptCount val="7"/>
                <c:pt idx="0" formatCode="0.0%">
                  <c:v>1.7252285927885445E-3</c:v>
                </c:pt>
                <c:pt idx="2" formatCode="0.0%">
                  <c:v>8.2235896256253951E-3</c:v>
                </c:pt>
                <c:pt idx="4" formatCode="0.0%">
                  <c:v>1.6964747829087358E-3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57-46D8-8A0C-DBEEA19BE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4"/>
                <c:order val="11"/>
                <c:tx>
                  <c:strRef>
                    <c:extLst>
                      <c:ext uri="{02D57815-91ED-43cb-92C2-25804820EDAC}">
                        <c15:formulaRef>
                          <c15:sqref>NORMAL!$BD$878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NORMAL!$BB$843:$BI$843</c15:sqref>
                        </c15:fullRef>
                        <c15:formulaRef>
                          <c15:sqref>(NORMAL!$BB$843:$BF$843,NORMAL!$BI$843)</c15:sqref>
                        </c15:formulaRef>
                      </c:ext>
                    </c:extLst>
                    <c:strCache>
                      <c:ptCount val="5"/>
                      <c:pt idx="0">
                        <c:v>09/02/25/2 to 09/09/25/1</c:v>
                      </c:pt>
                      <c:pt idx="2">
                        <c:v>09/09/25/2 to 09/16/25/1</c:v>
                      </c:pt>
                      <c:pt idx="4">
                        <c:v>09/16/25/2 to 09/23/25/1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NORMAL!$BB$879:$BH$879</c15:sqref>
                        </c15:fullRef>
                        <c15:formulaRef>
                          <c15:sqref>NORMAL!$BB$879:$BF$879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 formatCode="0.0%">
                        <c:v>1.7252285927885445E-3</c:v>
                      </c:pt>
                      <c:pt idx="2" formatCode="0.0%">
                        <c:v>8.2235896256253951E-3</c:v>
                      </c:pt>
                      <c:pt idx="4" formatCode="0.0%">
                        <c:v>1.6964747829087358E-3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B057-46D8-8A0C-DBEEA19BE768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9422329721121265"/>
                  <c:y val="-1.50868907098258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75317" y="13060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748"/>
                        <a:gd name="adj2" fmla="val 176391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8.3238579355587022E-3"/>
                  <c:y val="-4.39000938768975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96932" y="13285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760"/>
                        <a:gd name="adj2" fmla="val 14645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6.5637989301111532E-2"/>
                  <c:y val="0.12460975592006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7504" y="2267084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41"/>
                        <a:gd name="adj2" fmla="val -17617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38567213896604363"/>
                  <c:y val="-7.16266173752312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07910" y="482854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2525"/>
                        <a:gd name="adj2" fmla="val -30496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1.5212178088175873E-2"/>
                  <c:y val="4.621163054710582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Oplog!$L$49:$L$56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12.48</c:v>
                </c:pt>
                <c:pt idx="2">
                  <c:v>1.78</c:v>
                </c:pt>
                <c:pt idx="3">
                  <c:v>13.22</c:v>
                </c:pt>
                <c:pt idx="4">
                  <c:v>0</c:v>
                </c:pt>
                <c:pt idx="5">
                  <c:v>0</c:v>
                </c:pt>
                <c:pt idx="6">
                  <c:v>80.819999999999993</c:v>
                </c:pt>
                <c:pt idx="7">
                  <c:v>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881163790696E-3"/>
          <c:y val="0.3029188349237463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FE19-4346-9C9D-A0CC0FCCB49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FE19-4346-9C9D-A0CC0FCCB49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FE19-4346-9C9D-A0CC0FCCB49C}"/>
              </c:ext>
            </c:extLst>
          </c:dPt>
          <c:dLbls>
            <c:dLbl>
              <c:idx val="0"/>
              <c:layout>
                <c:manualLayout>
                  <c:x val="-0.20095151769392738"/>
                  <c:y val="-6.418800733747115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724C09C6-A215-49FD-8C40-447EF0C05443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96FE0551-5CB7-42FC-9049-75D2859EB36E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DF6BEE94-EE24-4D5E-9B08-5473E64653EF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3225758" y="1042039"/>
                  <a:ext cx="1830968" cy="20303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35329"/>
                        <a:gd name="adj2" fmla="val 352586"/>
                        <a:gd name="adj3" fmla="val 16667"/>
                      </a:avLst>
                    </a:prstGeom>
                  </c15:spPr>
                  <c15:layout>
                    <c:manualLayout>
                      <c:w val="0.20449747272953861"/>
                      <c:h val="4.0241728249957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E19-4346-9C9D-A0CC0FCCB49C}"/>
                </c:ext>
              </c:extLst>
            </c:dLbl>
            <c:dLbl>
              <c:idx val="1"/>
              <c:layout>
                <c:manualLayout>
                  <c:x val="-6.5649810068424366E-2"/>
                  <c:y val="-0.1157901308832813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621F9F41-74FA-4E6F-A337-CD9A031D8EAE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56B6339-2056-4416-A300-436DC1B61D31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7D3714A3-19AA-4563-9158-81A798A83D9C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5333466" y="971089"/>
                  <a:ext cx="2321298" cy="19033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38834"/>
                        <a:gd name="adj2" fmla="val 425680"/>
                        <a:gd name="adj3" fmla="val 16667"/>
                      </a:avLst>
                    </a:prstGeom>
                  </c15:spPr>
                  <c15:layout>
                    <c:manualLayout>
                      <c:w val="0.25926157336366273"/>
                      <c:h val="3.77245514916254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E19-4346-9C9D-A0CC0FCCB49C}"/>
                </c:ext>
              </c:extLst>
            </c:dLbl>
            <c:dLbl>
              <c:idx val="2"/>
              <c:layout>
                <c:manualLayout>
                  <c:x val="-1.6171069785118911E-2"/>
                  <c:y val="-9.277897305134347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A13F792-3C13-48B0-B5B7-FB00FD0A4435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20062372-828B-4439-BE6E-2ECA0E44E9D5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1E811667-E0F7-4AEF-A50B-DDBADD08932F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6865575" y="1725378"/>
                  <a:ext cx="1889253" cy="213501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62629"/>
                        <a:gd name="adj2" fmla="val 270851"/>
                        <a:gd name="adj3" fmla="val 16667"/>
                      </a:avLst>
                    </a:prstGeom>
                  </c15:spPr>
                  <c15:layout>
                    <c:manualLayout>
                      <c:w val="0.21230588945772155"/>
                      <c:h val="4.23165161480853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E19-4346-9C9D-A0CC0FCCB49C}"/>
                </c:ext>
              </c:extLst>
            </c:dLbl>
            <c:dLbl>
              <c:idx val="3"/>
              <c:spPr>
                <a:xfrm>
                  <a:off x="7048663" y="2105693"/>
                  <a:ext cx="1782531" cy="19499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 i="0" baseline="0"/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533"/>
                        <a:gd name="adj2" fmla="val 40864"/>
                      </a:avLst>
                    </a:prstGeom>
                  </c15:spPr>
                  <c15:layout>
                    <c:manualLayout>
                      <c:w val="0.19908773105489472"/>
                      <c:h val="3.86475823706453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19-4346-9C9D-A0CC0FCCB49C}"/>
                </c:ext>
              </c:extLst>
            </c:dLbl>
            <c:dLbl>
              <c:idx val="4"/>
              <c:layout>
                <c:manualLayout>
                  <c:x val="-2.1276595744680851E-2"/>
                  <c:y val="0.380093789609609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1EDFF1B1-AB7E-4CCE-8B93-AD56691FDA7D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259D12F1-78EA-4C20-BC86-B9C36E81FD5D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xfrm>
                  <a:off x="5859376" y="4089795"/>
                  <a:ext cx="2903624" cy="49290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14226"/>
                        <a:gd name="adj2" fmla="val -390981"/>
                        <a:gd name="adj3" fmla="val 16667"/>
                      </a:avLst>
                    </a:prstGeom>
                  </c15:spPr>
                  <c15:layout>
                    <c:manualLayout>
                      <c:w val="0.32430044116825824"/>
                      <c:h val="9.76944048313937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E19-4346-9C9D-A0CC0FCCB49C}"/>
                </c:ext>
              </c:extLst>
            </c:dLbl>
            <c:dLbl>
              <c:idx val="5"/>
              <c:layout>
                <c:manualLayout>
                  <c:x val="-0.32878992058751111"/>
                  <c:y val="-3.775765137498302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169B03D2-EFAD-4EFA-B77B-5E304843C8F0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207470EE-43FB-4372-9AC2-49A47B910FE2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6ED72C6C-A9A7-4368-A6CB-AEE239E2B0C8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2509292" y="4639101"/>
                  <a:ext cx="3053251" cy="21573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39972"/>
                        <a:gd name="adj2" fmla="val -635406"/>
                        <a:gd name="adj3" fmla="val 16667"/>
                      </a:avLst>
                    </a:prstGeom>
                  </c15:spPr>
                  <c15:layout>
                    <c:manualLayout>
                      <c:w val="0.34101210610816307"/>
                      <c:h val="4.27589050082898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E19-4346-9C9D-A0CC0FCCB49C}"/>
                </c:ext>
              </c:extLst>
            </c:dLbl>
            <c:dLbl>
              <c:idx val="6"/>
              <c:layout>
                <c:manualLayout>
                  <c:x val="1.2923109987367044E-2"/>
                  <c:y val="-6.292941895830508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3B2E865E-F54E-4FB6-B7C0-E7B1F96FFADB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5F6091C2-6799-46E9-A3B1-D40CCAAE6383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0EDB0E44-8A8E-4301-A27B-5E80FF4AE1F8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1692753" y="1152966"/>
                  <a:ext cx="1797185" cy="18040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291"/>
                        <a:gd name="adj2" fmla="val 365736"/>
                      </a:avLst>
                    </a:prstGeom>
                  </c15:spPr>
                  <c15:layout>
                    <c:manualLayout>
                      <c:w val="0.2019596951520391"/>
                      <c:h val="3.57565949535561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19-4346-9C9D-A0CC0FCCB49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Oplog!$A$20:$A$26</c:f>
              <c:strCache>
                <c:ptCount val="7"/>
                <c:pt idx="0">
                  <c:v>Failure</c:v>
                </c:pt>
                <c:pt idx="1">
                  <c:v>Machine Development</c:v>
                </c:pt>
                <c:pt idx="2">
                  <c:v>Machine Setup</c:v>
                </c:pt>
                <c:pt idx="3">
                  <c:v>Operator Training</c:v>
                </c:pt>
                <c:pt idx="4">
                  <c:v>Scheduled Maintenance</c:v>
                </c:pt>
                <c:pt idx="5">
                  <c:v>Scheduled Shutdown</c:v>
                </c:pt>
                <c:pt idx="6">
                  <c:v>Science</c:v>
                </c:pt>
              </c:strCache>
              <c:extLst/>
            </c:strRef>
          </c:cat>
          <c:val>
            <c:numRef>
              <c:f>Oplog!$J$35:$J$41</c:f>
              <c:numCache>
                <c:formatCode>0.00</c:formatCode>
                <c:ptCount val="7"/>
                <c:pt idx="0">
                  <c:v>11.72</c:v>
                </c:pt>
                <c:pt idx="1">
                  <c:v>8.5500000000000007</c:v>
                </c:pt>
                <c:pt idx="2">
                  <c:v>10.23</c:v>
                </c:pt>
                <c:pt idx="3">
                  <c:v>4.25</c:v>
                </c:pt>
                <c:pt idx="4">
                  <c:v>5.53</c:v>
                </c:pt>
                <c:pt idx="5">
                  <c:v>72.62</c:v>
                </c:pt>
                <c:pt idx="6">
                  <c:v>55.1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E19-4346-9C9D-A0CC0FCCB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11472003499557"/>
          <c:y val="6.7171672985321298E-2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881163790696E-3"/>
          <c:y val="0.3029188349237463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070D-4FD2-97F7-A5AB43791FEF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070D-4FD2-97F7-A5AB43791FE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070D-4FD2-97F7-A5AB43791FEF}"/>
              </c:ext>
            </c:extLst>
          </c:dPt>
          <c:dLbls>
            <c:dLbl>
              <c:idx val="0"/>
              <c:layout>
                <c:manualLayout>
                  <c:x val="-0.20095151769392738"/>
                  <c:y val="-6.418800733747115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724C09C6-A215-49FD-8C40-447EF0C05443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96FE0551-5CB7-42FC-9049-75D2859EB36E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DF6BEE94-EE24-4D5E-9B08-5473E64653EF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3225758" y="1042039"/>
                  <a:ext cx="1830968" cy="20303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35329"/>
                        <a:gd name="adj2" fmla="val 352586"/>
                        <a:gd name="adj3" fmla="val 16667"/>
                      </a:avLst>
                    </a:prstGeom>
                  </c15:spPr>
                  <c15:layout>
                    <c:manualLayout>
                      <c:w val="0.20449747272953861"/>
                      <c:h val="4.0241728249957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70D-4FD2-97F7-A5AB43791FEF}"/>
                </c:ext>
              </c:extLst>
            </c:dLbl>
            <c:dLbl>
              <c:idx val="1"/>
              <c:layout>
                <c:manualLayout>
                  <c:x val="-5.6907857499437289E-2"/>
                  <c:y val="-0.1146348865801907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621F9F41-74FA-4E6F-A337-CD9A031D8EAE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56B6339-2056-4416-A300-436DC1B61D31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7D3714A3-19AA-4563-9158-81A798A83D9C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5758193" y="1039818"/>
                  <a:ext cx="2613307" cy="22005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44217"/>
                        <a:gd name="adj2" fmla="val 404371"/>
                        <a:gd name="adj3" fmla="val 16667"/>
                      </a:avLst>
                    </a:prstGeom>
                  </c15:spPr>
                  <c15:layout>
                    <c:manualLayout>
                      <c:w val="0.27674547850163689"/>
                      <c:h val="4.00350400978066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0D-4FD2-97F7-A5AB43791FEF}"/>
                </c:ext>
              </c:extLst>
            </c:dLbl>
            <c:dLbl>
              <c:idx val="2"/>
              <c:layout>
                <c:manualLayout>
                  <c:x val="-3.2132211346555528E-5"/>
                  <c:y val="-9.27789976120614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A13F792-3C13-48B0-B5B7-FB00FD0A4435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20062372-828B-4439-BE6E-2ECA0E44E9D5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1E811667-E0F7-4AEF-A50B-DDBADD08932F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7069971" y="1460348"/>
                  <a:ext cx="2309604" cy="23259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68212"/>
                        <a:gd name="adj2" fmla="val 296051"/>
                        <a:gd name="adj3" fmla="val 16667"/>
                      </a:avLst>
                    </a:prstGeom>
                  </c15:spPr>
                  <c15:layout>
                    <c:manualLayout>
                      <c:w val="0.24458376460526626"/>
                      <c:h val="4.23164670266493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70D-4FD2-97F7-A5AB43791FEF}"/>
                </c:ext>
              </c:extLst>
            </c:dLbl>
            <c:dLbl>
              <c:idx val="3"/>
              <c:layout>
                <c:manualLayout>
                  <c:x val="-7.0927570223934771E-4"/>
                  <c:y val="-3.901623975414913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41F5A6FF-00F3-442A-A5FF-0C400484175B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41B070D-25C4-4D43-9BFA-95B4000011A6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</a:t>
                    </a:r>
                    <a:r>
                      <a:rPr lang="en-US" baseline="0"/>
                      <a:t> </a:t>
                    </a:r>
                    <a:fld id="{940317A1-6061-45CB-BFBD-CE5D6FEE954B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xfrm>
                  <a:off x="6826413" y="1805132"/>
                  <a:ext cx="2120736" cy="37279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1481"/>
                        <a:gd name="adj2" fmla="val 90278"/>
                      </a:avLst>
                    </a:prstGeom>
                  </c15:spPr>
                  <c15:layout>
                    <c:manualLayout>
                      <c:w val="0.2368612274529513"/>
                      <c:h val="7.38880569872961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70D-4FD2-97F7-A5AB43791FEF}"/>
                </c:ext>
              </c:extLst>
            </c:dLbl>
            <c:dLbl>
              <c:idx val="4"/>
              <c:layout>
                <c:manualLayout>
                  <c:x val="-3.6746804351753541E-5"/>
                  <c:y val="0.4516267447276114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EDFF1B1-AB7E-4CCE-8B93-AD56691FDA7D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259D12F1-78EA-4C20-BC86-B9C36E81FD5D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34B18AC4-4327-4278-B3EC-8C62F6B16042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6629017" y="4915696"/>
                  <a:ext cx="2813633" cy="41246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33312"/>
                        <a:gd name="adj2" fmla="val -596396"/>
                        <a:gd name="adj3" fmla="val 16667"/>
                      </a:avLst>
                    </a:prstGeom>
                  </c15:spPr>
                  <c15:layout>
                    <c:manualLayout>
                      <c:w val="0.29795971575976188"/>
                      <c:h val="7.503984310186734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0D-4FD2-97F7-A5AB43791FEF}"/>
                </c:ext>
              </c:extLst>
            </c:dLbl>
            <c:dLbl>
              <c:idx val="5"/>
              <c:layout>
                <c:manualLayout>
                  <c:x val="-0.5770168649131624"/>
                  <c:y val="-3.775765137498302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169B03D2-EFAD-4EFA-B77B-5E304843C8F0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207470EE-43FB-4372-9AC2-49A47B910FE2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6ED72C6C-A9A7-4368-A6CB-AEE239E2B0C8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286792" y="4639101"/>
                  <a:ext cx="3053251" cy="21573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84895"/>
                        <a:gd name="adj2" fmla="val -516196"/>
                        <a:gd name="adj3" fmla="val 16667"/>
                      </a:avLst>
                    </a:prstGeom>
                  </c15:spPr>
                  <c15:layout>
                    <c:manualLayout>
                      <c:w val="0.34101210610816307"/>
                      <c:h val="4.27589050082898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0D-4FD2-97F7-A5AB43791FEF}"/>
                </c:ext>
              </c:extLst>
            </c:dLbl>
            <c:dLbl>
              <c:idx val="6"/>
              <c:layout>
                <c:manualLayout>
                  <c:x val="1.2923109987367044E-2"/>
                  <c:y val="-6.292941895830508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3B2E865E-F54E-4FB6-B7C0-E7B1F96FFADB}" type="CATEGORYNAME">
                      <a:rPr lang="en-US" sz="1300" b="1" i="0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5F6091C2-6799-46E9-A3B1-D40CCAAE6383}" type="PERCENTAGE">
                      <a:rPr lang="en-US" sz="1300" b="1" i="0" baseline="0"/>
                      <a:pPr>
                        <a:defRPr/>
                      </a:pPr>
                      <a:t>[PERCENTAGE]</a:t>
                    </a:fld>
                    <a:r>
                      <a:rPr lang="en-US" sz="1300" b="1" i="0" baseline="0"/>
                      <a:t>, </a:t>
                    </a:r>
                    <a:fld id="{0EDB0E44-8A8E-4301-A27B-5E80FF4AE1F8}" type="VALUE">
                      <a:rPr lang="en-US" sz="1300" b="1" i="0" baseline="0"/>
                      <a:pPr>
                        <a:defRPr/>
                      </a:pPr>
                      <a:t>[VALUE]</a:t>
                    </a:fld>
                    <a:endParaRPr lang="en-US" sz="1300" b="1" i="0" baseline="0"/>
                  </a:p>
                </c:rich>
              </c:tx>
              <c:spPr>
                <a:xfrm>
                  <a:off x="1692753" y="1152966"/>
                  <a:ext cx="1797185" cy="18040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291"/>
                        <a:gd name="adj2" fmla="val 365736"/>
                      </a:avLst>
                    </a:prstGeom>
                  </c15:spPr>
                  <c15:layout>
                    <c:manualLayout>
                      <c:w val="0.2019596951520391"/>
                      <c:h val="3.57565949535561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0D-4FD2-97F7-A5AB43791FE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Oplog!$A$20:$A$26</c:f>
              <c:strCache>
                <c:ptCount val="7"/>
                <c:pt idx="0">
                  <c:v>Failure</c:v>
                </c:pt>
                <c:pt idx="1">
                  <c:v>Machine Development</c:v>
                </c:pt>
                <c:pt idx="2">
                  <c:v>Machine Setup</c:v>
                </c:pt>
                <c:pt idx="3">
                  <c:v>Operator Training</c:v>
                </c:pt>
                <c:pt idx="4">
                  <c:v>Scheduled Maintenance</c:v>
                </c:pt>
                <c:pt idx="5">
                  <c:v>Scheduled Shutdown</c:v>
                </c:pt>
                <c:pt idx="6">
                  <c:v>Science</c:v>
                </c:pt>
              </c:strCache>
              <c:extLst/>
            </c:strRef>
          </c:cat>
          <c:val>
            <c:numRef>
              <c:f>Oplog!$J$35:$J$41</c:f>
              <c:numCache>
                <c:formatCode>0.00</c:formatCode>
                <c:ptCount val="7"/>
                <c:pt idx="0">
                  <c:v>11.72</c:v>
                </c:pt>
                <c:pt idx="1">
                  <c:v>8.5500000000000007</c:v>
                </c:pt>
                <c:pt idx="2">
                  <c:v>10.23</c:v>
                </c:pt>
                <c:pt idx="3">
                  <c:v>4.25</c:v>
                </c:pt>
                <c:pt idx="4">
                  <c:v>5.53</c:v>
                </c:pt>
                <c:pt idx="5">
                  <c:v>72.62</c:v>
                </c:pt>
                <c:pt idx="6">
                  <c:v>55.1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070D-4FD2-97F7-A5AB43791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11472003499557"/>
          <c:y val="6.7171672985321298E-2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77399289089612"/>
          <c:y val="0.1812124526100904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layout>
                <c:manualLayout>
                  <c:x val="0"/>
                  <c:y val="-8.2335958005250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2.1255678362423151E-3"/>
                  <c:y val="0.264296296296296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7.7936586998778428E-17"/>
                  <c:y val="0.40795960921551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1.0627839181210407E-3"/>
                  <c:y val="0.383410906969962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3.1883517543633555E-3"/>
                  <c:y val="0.353161417322834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2.125567836242237E-3"/>
                  <c:y val="0.374813210848643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5.3139195906055144E-3"/>
                  <c:y val="0.347843248760571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4.2511356724843959E-3"/>
                  <c:y val="0.37625444736074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7.7936586998778428E-17"/>
                  <c:y val="0.308185331000291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0627839181211185E-3"/>
                  <c:y val="0.281436716243802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layout>
                <c:manualLayout>
                  <c:x val="1.0627839181209626E-3"/>
                  <c:y val="0.27800933216681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dLbl>
              <c:idx val="20"/>
              <c:layout>
                <c:manualLayout>
                  <c:x val="-2.125567836242237E-3"/>
                  <c:y val="0.200386118401866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F-4157-91CA-B6A1AD895C13}"/>
                </c:ext>
              </c:extLst>
            </c:dLbl>
            <c:dLbl>
              <c:idx val="21"/>
              <c:layout>
                <c:manualLayout>
                  <c:x val="3.1883517543633555E-3"/>
                  <c:y val="0.242789005540974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A-46CF-B44D-37342A5B3885}"/>
                </c:ext>
              </c:extLst>
            </c:dLbl>
            <c:dLbl>
              <c:idx val="22"/>
              <c:layout>
                <c:manualLayout>
                  <c:x val="0"/>
                  <c:y val="0.283403907844852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3C-4A2D-9033-2FCBAF2CB845}"/>
                </c:ext>
              </c:extLst>
            </c:dLbl>
            <c:dLbl>
              <c:idx val="23"/>
              <c:layout>
                <c:manualLayout>
                  <c:x val="-1.5587317399755686E-16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3-4628-8580-738DBACE77E9}"/>
                </c:ext>
              </c:extLst>
            </c:dLbl>
            <c:dLbl>
              <c:idx val="24"/>
              <c:layout>
                <c:manualLayout>
                  <c:x val="0"/>
                  <c:y val="1.1860309128025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FD-4308-9BA8-EADDE4087322}"/>
                </c:ext>
              </c:extLst>
            </c:dLbl>
            <c:dLbl>
              <c:idx val="26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9E7-4086-B66A-A8CD8AF868B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(RHIC_HOURS_DOE!$M$30:$N$30,RHIC_HOURS_DOE!$B$38:$N$38,RHIC_HOURS_DOE!$B$46:$N$46)</c:f>
              <c:strCache>
                <c:ptCount val="2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</c:strCache>
            </c:strRef>
          </c:cat>
          <c:val>
            <c:numRef>
              <c:f>(RHIC_HOURS_DOE!$M$24:$N$24,RHIC_HOURS_DOE!$B$32:$N$32,RHIC_HOURS_DOE!$B$40:$N$40)</c:f>
              <c:numCache>
                <c:formatCode>0.00%</c:formatCode>
                <c:ptCount val="28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3-4628-8580-738DBACE77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FD-4308-9BA8-EADDE4087322}"/>
                </c:ext>
              </c:extLst>
            </c:dLbl>
            <c:dLbl>
              <c:idx val="26"/>
              <c:layout>
                <c:manualLayout>
                  <c:x val="-2.0192894444301251E-2"/>
                  <c:y val="0.1148148148148147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E7-4086-B66A-A8CD8AF868B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f>(RHIC_HOURS_DOE!$M$28:$N$28,RHIC_HOURS_DOE!$B$36:$N$36,RHIC_HOURS_DOE!$B$44:$N$44)</c:f>
              <c:numCache>
                <c:formatCode>General</c:formatCode>
                <c:ptCount val="28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0.80052808653805207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93-4628-8580-738DBACE77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FD-4308-9BA8-EADDE408732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7-4086-B66A-A8CD8AF868B9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f>(RHIC_HOURS_DOE!$M$29:$N$29,RHIC_HOURS_DOE!$B$37:$N$37,RHIC_HOURS_DOE!$B$45:$N$45)</c:f>
              <c:numCache>
                <c:formatCode>0.00%</c:formatCode>
                <c:ptCount val="2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8D-47F0-8CCD-D7241BB4B486}"/>
                </c:ext>
              </c:extLst>
            </c:dLbl>
            <c:dLbl>
              <c:idx val="3"/>
              <c:layout>
                <c:manualLayout>
                  <c:x val="-1.2628255094332568E-3"/>
                  <c:y val="0.341714928755040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D-47F0-8CCD-D7241BB4B486}"/>
                </c:ext>
              </c:extLst>
            </c:dLbl>
            <c:dLbl>
              <c:idx val="5"/>
              <c:layout>
                <c:manualLayout>
                  <c:x val="1.2628255094332336E-3"/>
                  <c:y val="0.288227588106377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8D-47F0-8CCD-D7241BB4B486}"/>
                </c:ext>
              </c:extLst>
            </c:dLbl>
            <c:dLbl>
              <c:idx val="6"/>
              <c:layout>
                <c:manualLayout>
                  <c:x val="0"/>
                  <c:y val="0.2658500583801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D-47F0-8CCD-D7241BB4B486}"/>
                </c:ext>
              </c:extLst>
            </c:dLbl>
            <c:dLbl>
              <c:idx val="9"/>
              <c:layout>
                <c:manualLayout>
                  <c:x val="-9.2606134231140474E-17"/>
                  <c:y val="0.302164865564842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8D-47F0-8CCD-D7241BB4B486}"/>
                </c:ext>
              </c:extLst>
            </c:dLbl>
            <c:dLbl>
              <c:idx val="13"/>
              <c:layout>
                <c:manualLayout>
                  <c:x val="0"/>
                  <c:y val="0.277024701094012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8D-47F0-8CCD-D7241BB4B486}"/>
                </c:ext>
              </c:extLst>
            </c:dLbl>
            <c:dLbl>
              <c:idx val="14"/>
              <c:layout>
                <c:manualLayout>
                  <c:x val="0"/>
                  <c:y val="0.337558737442199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8D-47F0-8CCD-D7241BB4B486}"/>
                </c:ext>
              </c:extLst>
            </c:dLbl>
            <c:dLbl>
              <c:idx val="17"/>
              <c:layout>
                <c:manualLayout>
                  <c:x val="-1.2628255094331642E-3"/>
                  <c:y val="0.290945545506101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8D-47F0-8CCD-D7241BB4B486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8D-47F0-8CCD-D7241BB4B486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(RHIC_HOURS_DOE!$M$30:$N$30,RHIC_HOURS_DOE!$B$38:$N$38,RHIC_HOURS_DOE!$B$46:$N$46)</c:f>
              <c:strCache>
                <c:ptCount val="2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</c:strCache>
              <c:extLst/>
            </c:strRef>
          </c:cat>
          <c:val>
            <c:numRef>
              <c:f>(RHIC_HOURS_DOE!$M$24:$N$24,RHIC_HOURS_DOE!$B$32:$N$32,RHIC_HOURS_DOE!$B$40:$N$40)</c:f>
              <c:numCache>
                <c:formatCode>0.00%</c:formatCode>
                <c:ptCount val="28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68D-47F0-8CCD-D7241BB4B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8D-47F0-8CCD-D7241BB4B486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8D-47F0-8CCD-D7241BB4B486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8D-47F0-8CCD-D7241BB4B486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8D-47F0-8CCD-D7241BB4B486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8D-47F0-8CCD-D7241BB4B486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8D-47F0-8CCD-D7241BB4B486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8D-47F0-8CCD-D7241BB4B486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8D-47F0-8CCD-D7241BB4B486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68D-47F0-8CCD-D7241BB4B486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68D-47F0-8CCD-D7241BB4B486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68D-47F0-8CCD-D7241BB4B486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8D-47F0-8CCD-D7241BB4B486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68D-47F0-8CCD-D7241BB4B486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68D-47F0-8CCD-D7241BB4B486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68D-47F0-8CCD-D7241BB4B486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68D-47F0-8CCD-D7241BB4B486}"/>
                </c:ext>
              </c:extLst>
            </c:dLbl>
            <c:dLbl>
              <c:idx val="18"/>
              <c:layout>
                <c:manualLayout>
                  <c:x val="-2.2730859169798622E-2"/>
                  <c:y val="0.1000019343065006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68D-47F0-8CCD-D7241BB4B486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(RHIC_HOURS_DOE!$M$30:$N$30,RHIC_HOURS_DOE!$B$38:$N$38,RHIC_HOURS_DOE!$B$46:$N$46)</c:f>
              <c:strCache>
                <c:ptCount val="2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</c:strCache>
              <c:extLst/>
            </c:strRef>
          </c:cat>
          <c:val>
            <c:numRef>
              <c:f>(RHIC_HOURS_DOE!$M$28:$N$28,RHIC_HOURS_DOE!$B$36:$N$36,RHIC_HOURS_DOE!$B$44:$N$44)</c:f>
              <c:numCache>
                <c:formatCode>General</c:formatCode>
                <c:ptCount val="28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0.80052808653805207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468D-47F0-8CCD-D7241BB4B486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7"/>
              <c:layout>
                <c:manualLayout>
                  <c:x val="-0.16037883969802361"/>
                  <c:y val="-0.10869775468097893"/>
                </c:manualLayout>
              </c:layout>
              <c:spPr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C-468D-47F0-8CCD-D7241BB4B486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(RHIC_HOURS_DOE!$M$30:$N$30,RHIC_HOURS_DOE!$B$38:$N$38,RHIC_HOURS_DOE!$B$46:$N$46)</c:f>
              <c:strCache>
                <c:ptCount val="2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</c:strCache>
              <c:extLst/>
            </c:strRef>
          </c:cat>
          <c:val>
            <c:numRef>
              <c:f>(RHIC_HOURS_DOE!$M$29:$N$29,RHIC_HOURS_DOE!$B$37:$N$37,RHIC_HOURS_DOE!$B$45:$N$45)</c:f>
              <c:numCache>
                <c:formatCode>0.00%</c:formatCode>
                <c:ptCount val="2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D-468D-47F0-8CCD-D7241BB4B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3.8575925925925927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6.78</c:v>
                </c:pt>
                <c:pt idx="20">
                  <c:v>5.35</c:v>
                </c:pt>
                <c:pt idx="2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1.31</c:v>
                </c:pt>
                <c:pt idx="20">
                  <c:v>15.02</c:v>
                </c:pt>
                <c:pt idx="22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3.8575925925925927</c:v>
                </c:pt>
                <c:pt idx="20">
                  <c:v>10.936781609195402</c:v>
                </c:pt>
                <c:pt idx="22">
                  <c:v>2.4639655172413795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918529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823079"/>
              </p:ext>
            </p:extLst>
          </p:nvPr>
        </p:nvGraphicFramePr>
        <p:xfrm>
          <a:off x="205740" y="0"/>
          <a:ext cx="11986260" cy="619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9/16/25-9/23/25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87.0%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11 species (H, He, C, Si, Fe, Nb, Ag, Tb, Ta, </a:t>
            </a:r>
            <a:r>
              <a:rPr lang="en-US" sz="2000" dirty="0" err="1"/>
              <a:t>Bi,Ti</a:t>
            </a:r>
            <a:r>
              <a:rPr lang="en-US" sz="2000" dirty="0"/>
              <a:t>) logged to NSRL.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November. </a:t>
            </a:r>
          </a:p>
          <a:p>
            <a:pPr algn="ctr"/>
            <a:r>
              <a:rPr lang="en-US" sz="1600" dirty="0"/>
              <a:t>Anticipating November-</a:t>
            </a:r>
            <a:r>
              <a:rPr lang="en-US" sz="1600" dirty="0">
                <a:solidFill>
                  <a:schemeClr val="accent4"/>
                </a:solidFill>
              </a:rPr>
              <a:t>March </a:t>
            </a:r>
            <a:r>
              <a:rPr lang="en-US" sz="1600" dirty="0"/>
              <a:t>schedules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14125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31847"/>
              </p:ext>
            </p:extLst>
          </p:nvPr>
        </p:nvGraphicFramePr>
        <p:xfrm>
          <a:off x="3037591" y="806450"/>
          <a:ext cx="9154409" cy="50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954448"/>
              </p:ext>
            </p:extLst>
          </p:nvPr>
        </p:nvGraphicFramePr>
        <p:xfrm>
          <a:off x="2954215" y="806450"/>
          <a:ext cx="9237784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119538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Quench detector 5b-qd1, reset/re-zeroed &amp; trained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sextupoles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Blue Abort Kicker, replaced 5V optical transmitter for module #3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FEC 9a-ps1, replaced MADC controller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Power Dip, actually recovered pretty quick ~3hrs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RHIC RF YA2 trips during ramps, replaced QEI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Wq1 PS trips on cooling faults, re-seated analog fault board – still has magnet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watermat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warning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RHIC PS bi5-tq4 trip, replaced current regulator card &amp; QPA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BtA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PS bta-qf14 tripped, used bta-qd13 to compensate</a:t>
            </a:r>
          </a:p>
          <a:p>
            <a:endParaRPr lang="en-US" sz="2200" i="1" dirty="0">
              <a:solidFill>
                <a:schemeClr val="tx1"/>
              </a:solidFill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TMP7 trouble, currently using TMP6 to provide 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RHIC RF BS3 crowbar, CAS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replaced TPC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yd31t PS failure, tuned around during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EBIS RFQ trips (x4)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Trouble EBIS PSs after power dip (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eba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-sol, eba-q1/q2 &amp; compressor for SC solenoid), took some time to recover but all are back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Over 95 hours CeC beam time; other injector setup, training behind stores as time allows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running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(MP6) is now providing Au31 for RHIC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Note RHIC Tour anticipated 9/30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Maintenance Day (non-Booster) Thursday 9/25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and MD</a:t>
            </a:r>
            <a:r>
              <a:rPr lang="en-US" sz="2400" dirty="0">
                <a:solidFill>
                  <a:srgbClr val="000000"/>
                </a:solidFill>
              </a:rPr>
              <a:t>, generally 6-7 days/2 shifts in weeks upcoming.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intensity; </a:t>
            </a:r>
            <a:r>
              <a:rPr lang="en-US" sz="2400" dirty="0">
                <a:solidFill>
                  <a:schemeClr val="accent5"/>
                </a:solidFill>
              </a:rPr>
              <a:t>no TVDG protons established (including mode switching)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H</a:t>
            </a:r>
            <a:r>
              <a:rPr lang="en-US" sz="2400" baseline="-25000" dirty="0">
                <a:solidFill>
                  <a:schemeClr val="accent4"/>
                </a:solidFill>
              </a:rPr>
              <a:t>2</a:t>
            </a:r>
            <a:r>
              <a:rPr lang="en-US" sz="2400" dirty="0">
                <a:solidFill>
                  <a:schemeClr val="accent4"/>
                </a:solidFill>
              </a:rPr>
              <a:t> intensities nearly sufficient to deliver H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published schedules yet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Linac proton beams off until November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stores as time allows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AGS/AtR 3.85 GeV Au </a:t>
            </a:r>
            <a:r>
              <a:rPr lang="en-US" sz="2400" dirty="0">
                <a:solidFill>
                  <a:schemeClr val="accent4"/>
                </a:solidFill>
              </a:rPr>
              <a:t>setup TBD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73540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50352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78643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17224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6568</TotalTime>
  <Words>1189</Words>
  <Application>Microsoft Office PowerPoint</Application>
  <PresentationFormat>Widescreen</PresentationFormat>
  <Paragraphs>215</Paragraphs>
  <Slides>24</Slides>
  <Notes>7</Notes>
  <HiddenSlides>18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9/16/25-9/23/25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Naylor, Christopher E</cp:lastModifiedBy>
  <cp:revision>47</cp:revision>
  <dcterms:created xsi:type="dcterms:W3CDTF">2011-03-02T18:37:40Z</dcterms:created>
  <dcterms:modified xsi:type="dcterms:W3CDTF">2025-09-23T16:41:08Z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