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256" r:id="rId2"/>
    <p:sldId id="282" r:id="rId3"/>
    <p:sldId id="283" r:id="rId4"/>
    <p:sldId id="284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99"/>
    <p:restoredTop sz="94694"/>
  </p:normalViewPr>
  <p:slideViewPr>
    <p:cSldViewPr snapToGrid="0">
      <p:cViewPr varScale="1">
        <p:scale>
          <a:sx n="97" d="100"/>
          <a:sy n="97" d="100"/>
        </p:scale>
        <p:origin x="240" y="7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B14BA-5A41-FE41-8F07-1EB310190855}" type="datetimeFigureOut">
              <a:rPr lang="en-US" smtClean="0"/>
              <a:t>9/23/25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37FE5-D9E7-1B4E-A29F-AA65CA18F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216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297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885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3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4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56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9/23/25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827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9/23/25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660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9/23/25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509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9/23/25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09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9/23/25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194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9/23/25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040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55B7C-0A62-AF45-A9F9-A663A5B45881}" type="datetimeFigureOut">
              <a:rPr lang="en-US" smtClean="0"/>
              <a:t>9/23/25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11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bnl.zoomgov.com/j/1611419224?pwd=geTbUl0d6jSxWK7jJcs5gPhundXaR6.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1427"/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7D0A6-F8EA-EE4C-6CDF-25FBF70A91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9551" y="-104673"/>
            <a:ext cx="5036449" cy="1871689"/>
          </a:xfrm>
        </p:spPr>
        <p:txBody>
          <a:bodyPr anchor="b">
            <a:normAutofit/>
          </a:bodyPr>
          <a:lstStyle/>
          <a:p>
            <a:pPr algn="l"/>
            <a:r>
              <a:rPr lang="en-US" sz="6600" dirty="0"/>
              <a:t>Time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AE8A74-C385-2D9D-9BD2-50949C5BA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2237" y="2088291"/>
            <a:ext cx="6910022" cy="994259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Accelerator Operations Support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4EE5B2-C377-CCEA-EFAF-B351B1EDC0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72878" y="2781192"/>
            <a:ext cx="3331443" cy="994259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600" dirty="0">
                <a:solidFill>
                  <a:schemeClr val="tx1"/>
                </a:solidFill>
              </a:rPr>
              <a:t>09/23/2025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12432B-3980-56E7-9BAD-390238C24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Paul Sampson</a:t>
            </a:r>
          </a:p>
        </p:txBody>
      </p:sp>
    </p:spTree>
    <p:extLst>
      <p:ext uri="{BB962C8B-B14F-4D97-AF65-F5344CB8AC3E}">
        <p14:creationId xmlns:p14="http://schemas.microsoft.com/office/powerpoint/2010/main" val="4212677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6F7A6-D15A-73BF-E25C-41CE402C8D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Changes to Maintenance: </a:t>
            </a:r>
            <a:br>
              <a:rPr lang="en-US" dirty="0"/>
            </a:br>
            <a:r>
              <a:rPr lang="en-US" dirty="0"/>
              <a:t>September: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24B25A7-5C35-7193-21DC-4C49375FAF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0192687"/>
              </p:ext>
            </p:extLst>
          </p:nvPr>
        </p:nvGraphicFramePr>
        <p:xfrm>
          <a:off x="1875309" y="1799114"/>
          <a:ext cx="8441382" cy="3627120"/>
        </p:xfrm>
        <a:graphic>
          <a:graphicData uri="http://schemas.openxmlformats.org/drawingml/2006/table">
            <a:tbl>
              <a:tblPr firstRow="1" firstCol="1" bandRow="1"/>
              <a:tblGrid>
                <a:gridCol w="954521">
                  <a:extLst>
                    <a:ext uri="{9D8B030D-6E8A-4147-A177-3AD203B41FA5}">
                      <a16:colId xmlns:a16="http://schemas.microsoft.com/office/drawing/2014/main" val="1410989165"/>
                    </a:ext>
                  </a:extLst>
                </a:gridCol>
                <a:gridCol w="1543387">
                  <a:extLst>
                    <a:ext uri="{9D8B030D-6E8A-4147-A177-3AD203B41FA5}">
                      <a16:colId xmlns:a16="http://schemas.microsoft.com/office/drawing/2014/main" val="3990683542"/>
                    </a:ext>
                  </a:extLst>
                </a:gridCol>
                <a:gridCol w="1099931">
                  <a:extLst>
                    <a:ext uri="{9D8B030D-6E8A-4147-A177-3AD203B41FA5}">
                      <a16:colId xmlns:a16="http://schemas.microsoft.com/office/drawing/2014/main" val="3795465581"/>
                    </a:ext>
                  </a:extLst>
                </a:gridCol>
                <a:gridCol w="1431235">
                  <a:extLst>
                    <a:ext uri="{9D8B030D-6E8A-4147-A177-3AD203B41FA5}">
                      <a16:colId xmlns:a16="http://schemas.microsoft.com/office/drawing/2014/main" val="168908085"/>
                    </a:ext>
                  </a:extLst>
                </a:gridCol>
                <a:gridCol w="1285460">
                  <a:extLst>
                    <a:ext uri="{9D8B030D-6E8A-4147-A177-3AD203B41FA5}">
                      <a16:colId xmlns:a16="http://schemas.microsoft.com/office/drawing/2014/main" val="280771287"/>
                    </a:ext>
                  </a:extLst>
                </a:gridCol>
                <a:gridCol w="831045">
                  <a:extLst>
                    <a:ext uri="{9D8B030D-6E8A-4147-A177-3AD203B41FA5}">
                      <a16:colId xmlns:a16="http://schemas.microsoft.com/office/drawing/2014/main" val="1031426919"/>
                    </a:ext>
                  </a:extLst>
                </a:gridCol>
                <a:gridCol w="1295803">
                  <a:extLst>
                    <a:ext uri="{9D8B030D-6E8A-4147-A177-3AD203B41FA5}">
                      <a16:colId xmlns:a16="http://schemas.microsoft.com/office/drawing/2014/main" val="232168360"/>
                    </a:ext>
                  </a:extLst>
                </a:gridCol>
              </a:tblGrid>
              <a:tr h="255961"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Sun 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Mon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Tues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Weds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Thurs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Fri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Sat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0175758"/>
                  </a:ext>
                </a:extLst>
              </a:tr>
              <a:tr h="767883"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en-US" sz="1500" dirty="0">
                        <a:effectLst/>
                      </a:endParaRPr>
                    </a:p>
                    <a:p>
                      <a:pPr algn="l"/>
                      <a:r>
                        <a:rPr lang="en-US" sz="17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APEX</a:t>
                      </a:r>
                    </a:p>
                    <a:p>
                      <a:pPr algn="l"/>
                      <a:r>
                        <a:rPr lang="en-US" sz="17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LINAC Tower cleaning</a:t>
                      </a:r>
                      <a:endParaRPr lang="en-US" sz="1500" dirty="0">
                        <a:effectLst/>
                      </a:endParaRPr>
                    </a:p>
                    <a:p>
                      <a:pPr algn="l"/>
                      <a:r>
                        <a:rPr lang="en-US" sz="17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500" dirty="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US" sz="1500" dirty="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3704062"/>
                  </a:ext>
                </a:extLst>
              </a:tr>
              <a:tr h="767883"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  <a:p>
                      <a:pPr algn="l"/>
                      <a:r>
                        <a:rPr lang="en-US" sz="17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Booster Maintenance am</a:t>
                      </a:r>
                      <a:endParaRPr lang="en-US" sz="1500" dirty="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25 Maintenance</a:t>
                      </a:r>
                      <a:endParaRPr lang="en-US" sz="1500">
                        <a:effectLst/>
                      </a:endParaRPr>
                    </a:p>
                    <a:p>
                      <a:pPr algn="l"/>
                      <a:r>
                        <a:rPr lang="en-US" sz="17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No Booster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26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27</a:t>
                      </a:r>
                      <a:endParaRPr lang="en-US" sz="1500" dirty="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9346336"/>
                  </a:ext>
                </a:extLst>
              </a:tr>
              <a:tr h="1023844"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28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29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30</a:t>
                      </a:r>
                      <a:endParaRPr lang="en-US" sz="1500">
                        <a:effectLst/>
                      </a:endParaRPr>
                    </a:p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10-12 RHIC tour</a:t>
                      </a:r>
                      <a:endParaRPr lang="en-US" sz="1500">
                        <a:effectLst/>
                      </a:endParaRPr>
                    </a:p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lang="en-US" sz="1500" dirty="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49106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97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A96BE-74FB-D3D9-E5D3-DECF91FE7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October</a:t>
            </a:r>
            <a:br>
              <a:rPr lang="en-US" altLang="en-US" sz="800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9D3031-F004-5E1C-0060-1FBB93054C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CF5E9AE-2378-AE89-3FFC-B73D4A02FD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6126883"/>
              </p:ext>
            </p:extLst>
          </p:nvPr>
        </p:nvGraphicFramePr>
        <p:xfrm>
          <a:off x="1069975" y="2324894"/>
          <a:ext cx="10052050" cy="3352800"/>
        </p:xfrm>
        <a:graphic>
          <a:graphicData uri="http://schemas.openxmlformats.org/drawingml/2006/table">
            <a:tbl>
              <a:tblPr firstRow="1" firstCol="1" bandRow="1"/>
              <a:tblGrid>
                <a:gridCol w="1136650">
                  <a:extLst>
                    <a:ext uri="{9D8B030D-6E8A-4147-A177-3AD203B41FA5}">
                      <a16:colId xmlns:a16="http://schemas.microsoft.com/office/drawing/2014/main" val="980863305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val="36736099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791578933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726923029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3451783171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618709443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24022883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Sun 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Mon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Tues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Weds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Thurs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Fri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Sat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4065961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>
                        <a:effectLst/>
                      </a:endParaRPr>
                    </a:p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APEX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68538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>
                        <a:effectLst/>
                      </a:endParaRPr>
                    </a:p>
                    <a:p>
                      <a:pPr algn="l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Maintenance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03610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>
                        <a:effectLst/>
                      </a:endParaRPr>
                    </a:p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APEX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31944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22</a:t>
                      </a:r>
                      <a:endParaRPr lang="en-US">
                        <a:effectLst/>
                      </a:endParaRPr>
                    </a:p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APEX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25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27079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26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27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28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29</a:t>
                      </a:r>
                      <a:endParaRPr lang="en-US">
                        <a:effectLst/>
                      </a:endParaRPr>
                    </a:p>
                    <a:p>
                      <a:pPr algn="l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Maintenance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30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31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2036757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9D407C57-B156-0E50-C23F-7CFFE4474D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6942594"/>
            <a:ext cx="1510350" cy="1434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sng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September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1307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E07DC9-A072-F463-78FD-BBF726C75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0662" y="4267832"/>
            <a:ext cx="4805996" cy="129711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Planning and Scheduling </a:t>
            </a:r>
            <a:endParaRPr lang="en-US" sz="4000" kern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F7F86-9851-AF12-397B-10C68CFA02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0966" y="3428999"/>
            <a:ext cx="4805691" cy="838831"/>
          </a:xfrm>
        </p:spPr>
        <p:txBody>
          <a:bodyPr vert="horz" lIns="91440" tIns="45720" rIns="91440" bIns="45720" rtlCol="0" anchor="b">
            <a:normAutofit/>
          </a:bodyPr>
          <a:lstStyle/>
          <a:p>
            <a:pPr marL="0" indent="0">
              <a:buNone/>
            </a:pPr>
            <a:r>
              <a:rPr lang="en-US" sz="2000" kern="1200">
                <a:solidFill>
                  <a:schemeClr val="tx2"/>
                </a:solidFill>
                <a:latin typeface="+mn-lt"/>
                <a:ea typeface="+mn-ea"/>
                <a:cs typeface="+mn-cs"/>
              </a:rPr>
              <a:t>Meeting </a:t>
            </a:r>
            <a:r>
              <a:rPr lang="en-US" sz="2000" kern="1200">
                <a:solidFill>
                  <a:schemeClr val="tx2"/>
                </a:solidFill>
                <a:latin typeface="+mn-lt"/>
                <a:ea typeface="+mn-ea"/>
                <a:cs typeface="+mn-cs"/>
                <a:hlinkClick r:id="rId2"/>
              </a:rPr>
              <a:t>here</a:t>
            </a:r>
            <a:r>
              <a:rPr lang="en-US" sz="2000" kern="120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and streaming tomorrow 3pm</a:t>
            </a:r>
          </a:p>
        </p:txBody>
      </p:sp>
      <p:pic>
        <p:nvPicPr>
          <p:cNvPr id="7" name="Graphic 6" descr="Daily Calendar">
            <a:extLst>
              <a:ext uri="{FF2B5EF4-FFF2-40B4-BE49-F238E27FC236}">
                <a16:creationId xmlns:a16="http://schemas.microsoft.com/office/drawing/2014/main" id="{892CA6C3-FA91-27D7-ABCB-84835FF648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40470" y="1815320"/>
            <a:ext cx="4141760" cy="414176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554211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1030</TotalTime>
  <Words>161</Words>
  <Application>Microsoft Macintosh PowerPoint</Application>
  <PresentationFormat>Widescreen</PresentationFormat>
  <Paragraphs>135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Time Meeting</vt:lpstr>
      <vt:lpstr>Changes to Maintenance:  September:</vt:lpstr>
      <vt:lpstr>October </vt:lpstr>
      <vt:lpstr>Planning and Scheduling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meeting</dc:title>
  <dc:creator>Sampson, Paul</dc:creator>
  <cp:lastModifiedBy>Sampson, Paul</cp:lastModifiedBy>
  <cp:revision>44</cp:revision>
  <dcterms:created xsi:type="dcterms:W3CDTF">2024-04-16T14:21:02Z</dcterms:created>
  <dcterms:modified xsi:type="dcterms:W3CDTF">2025-09-23T17:14:27Z</dcterms:modified>
</cp:coreProperties>
</file>