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AB0C-98BE-6F48-E42A-C478D6982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96FD5-7C0D-2009-3AE9-8E62E0FE4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F9BA8-4FD6-DC3D-E1F9-154DCD5D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5577B-BC76-DBF4-CC61-92502C63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0340-D466-EA13-A188-5F01DAAC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2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4E98-5F6A-590C-2E4C-8F48EAD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A08B1-CB80-D619-C9D9-10E1D4CE4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3E461-0611-09E7-7740-14119C6D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E438-2887-8189-08DE-E6BC24D1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734F-7CC6-12E4-FC84-511E6283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517BC-C55D-E22E-46AD-6D3E98335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BDA85-5BC0-BF1A-E0DF-D79C8199F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17F1-785C-59F0-34A9-8C8DF891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B96CA-8C29-A876-B4E4-8A376863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5691-D3DB-A5D0-4DC1-358C998D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9F95-B707-DB81-6F8E-62FB2480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6578-39AD-FDDB-8AB9-EE32344B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7BD99-5B94-CB47-21DC-0192081E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1756-0AF5-2A9E-F138-3F44104F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7BA2-3B86-E2E9-D1EE-8A275AC4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815-25F8-EBE3-3CD9-85B1B9CE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8F03C-8998-3858-876D-34273441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7E509-280C-55D9-BBBE-31AF68AD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FE8C-BC4D-652A-9534-5402D770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F8B04-ABE1-C34C-73ED-A71D27E9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278B-99A1-F45A-A786-3CAF15E5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1B76E-0C7D-5369-C455-963106BA4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3AE4A-D264-5B9D-21F2-DAC7DD30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B7685-FCB0-2B2B-878E-4B44480F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189BC-0AD9-A496-8492-974B00A8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60BC8-777F-72DC-E586-9B8CC9D0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0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DC0-DCC0-1603-D30C-CAADF8F1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412C7-C57F-4EDE-E385-8B415F57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B3E30-33FD-7DB1-037B-DE35A2A5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B501F-F400-A3CA-7F23-ACBD6F3BF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F010E-0374-54A4-7D29-EEE087C0D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E1DF1-94BD-BDF0-D805-929CBCD9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9D352-6C51-41F9-5A0A-5BF0B181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5EFF-2D74-78E3-B0C3-80013B44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3C4F-5C3F-B812-D4AB-7E0819B3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915E5-A465-6128-41B4-6D0E4137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A67EA-D59A-E45F-0267-5EDC0B50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F9C93-0138-174F-5EA3-BA6AD58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3E707-388E-83FA-30B5-3EC7B065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955DA-012C-C7F5-362B-115EC53A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29237-E31B-0462-90D7-322ACC2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7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AC8F-C243-9930-1D3C-B942AB7A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D15C2-5FED-4A1B-782F-F7154FF8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CBB3-B398-49C8-2E9C-E0CCE8508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EB64A-2477-E7B0-3E7D-7097CB3B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0712B-287F-03B6-D14E-560A4108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CDFD0-790A-FC29-D91D-4087F24D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A23B-C4D1-D7BD-070E-062EF622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DB716-1346-43FA-CB26-0E100591E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ABCC6-B9F1-2F94-DA98-6020174C8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88E7F-0B91-FD48-93E7-6E75AF0A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CC72E-5640-29C5-B1EA-F6166ED8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C2B36-516C-2A88-ED7D-2F971794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1591F-7127-2356-424F-1861677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65B88-6D21-3185-F6D0-2A9CA794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D243-1F7F-2345-B1BB-417BAD6C1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C97C1-A3BE-43B4-82B0-60849EF5734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0D5-9320-C63E-17B5-06E2FF0B4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1E720-FD69-24CD-FE9C-6A0F802AC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03E3A-AEEA-44B1-920F-2C543CAC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F70E-FF43-5156-47FF-6F287F84B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APEX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3F63E-82FE-6AC3-B0EA-AEE3ACB51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Time Meeting, Sept. 23, 2025</a:t>
            </a:r>
          </a:p>
        </p:txBody>
      </p:sp>
    </p:spTree>
    <p:extLst>
      <p:ext uri="{BB962C8B-B14F-4D97-AF65-F5344CB8AC3E}">
        <p14:creationId xmlns:p14="http://schemas.microsoft.com/office/powerpoint/2010/main" val="365871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44E7E8-74BE-8DB8-C9CD-A3CBBA91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02" y="379990"/>
            <a:ext cx="5201376" cy="6154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B0CC84-B417-FCF3-7103-3FBFFD7A374F}"/>
              </a:ext>
            </a:extLst>
          </p:cNvPr>
          <p:cNvSpPr txBox="1"/>
          <p:nvPr/>
        </p:nvSpPr>
        <p:spPr>
          <a:xfrm>
            <a:off x="7236178" y="2324922"/>
            <a:ext cx="4380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 blue ring abort kick repairing ( access), we lost about 3+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two experiment got the beam time as planned. The last experiment cut short 3+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stopped  APEX around 11:30 ( other than 11pm sharp) simply because we couldn’t dump the already cooled beams for nothing. </a:t>
            </a:r>
          </a:p>
        </p:txBody>
      </p:sp>
    </p:spTree>
    <p:extLst>
      <p:ext uri="{BB962C8B-B14F-4D97-AF65-F5344CB8AC3E}">
        <p14:creationId xmlns:p14="http://schemas.microsoft.com/office/powerpoint/2010/main" val="172216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42B8-30E9-2DF8-1C74-612397D4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25-04: RF transient beam loading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85F61-C70A-C9E7-3439-2FAC0FED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47" y="1934740"/>
            <a:ext cx="7055472" cy="316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069FF-53A6-4E57-0CE1-D896F66E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95629"/>
            <a:ext cx="5992061" cy="1762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0640A-8F6B-D369-57EB-3A0035C04EC4}"/>
              </a:ext>
            </a:extLst>
          </p:cNvPr>
          <p:cNvSpPr txBox="1"/>
          <p:nvPr/>
        </p:nvSpPr>
        <p:spPr>
          <a:xfrm>
            <a:off x="9193162" y="875070"/>
            <a:ext cx="233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@Freddy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7BF2E-9D65-956D-D35A-EB26C3AED53F}"/>
              </a:ext>
            </a:extLst>
          </p:cNvPr>
          <p:cNvCxnSpPr/>
          <p:nvPr/>
        </p:nvCxnSpPr>
        <p:spPr>
          <a:xfrm>
            <a:off x="988947" y="2524743"/>
            <a:ext cx="413365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E58F9-65D9-DC97-A630-82F42A7E2FA3}"/>
              </a:ext>
            </a:extLst>
          </p:cNvPr>
          <p:cNvCxnSpPr>
            <a:cxnSpLocks/>
          </p:cNvCxnSpPr>
          <p:nvPr/>
        </p:nvCxnSpPr>
        <p:spPr>
          <a:xfrm>
            <a:off x="1309511" y="6688704"/>
            <a:ext cx="52191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3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19CC-E895-B885-4D95-D75BA517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electron Cooling experiment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DBF9C-00FE-8356-C155-FFD42B9A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1425"/>
            <a:ext cx="10526594" cy="4420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6E396-116E-420F-E429-C30D2307C09C}"/>
              </a:ext>
            </a:extLst>
          </p:cNvPr>
          <p:cNvSpPr txBox="1"/>
          <p:nvPr/>
        </p:nvSpPr>
        <p:spPr>
          <a:xfrm>
            <a:off x="9965539" y="846358"/>
            <a:ext cx="222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@Vladimir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09F2EA-2659-2E51-A3C0-9422EA5790A1}"/>
              </a:ext>
            </a:extLst>
          </p:cNvPr>
          <p:cNvCxnSpPr>
            <a:cxnSpLocks/>
          </p:cNvCxnSpPr>
          <p:nvPr/>
        </p:nvCxnSpPr>
        <p:spPr>
          <a:xfrm>
            <a:off x="1490392" y="4235556"/>
            <a:ext cx="75356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C69FD1-3A9E-7887-9D78-C8E6C3BCD7E6}"/>
              </a:ext>
            </a:extLst>
          </p:cNvPr>
          <p:cNvCxnSpPr>
            <a:cxnSpLocks/>
          </p:cNvCxnSpPr>
          <p:nvPr/>
        </p:nvCxnSpPr>
        <p:spPr>
          <a:xfrm flipV="1">
            <a:off x="1583799" y="5869858"/>
            <a:ext cx="9192356" cy="7159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8F073-EE62-818F-AAEC-765990D53C47}"/>
              </a:ext>
            </a:extLst>
          </p:cNvPr>
          <p:cNvCxnSpPr>
            <a:cxnSpLocks/>
          </p:cNvCxnSpPr>
          <p:nvPr/>
        </p:nvCxnSpPr>
        <p:spPr>
          <a:xfrm>
            <a:off x="1490392" y="4594433"/>
            <a:ext cx="59329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9AA881-5406-36FA-D016-8E1DC11064AF}"/>
              </a:ext>
            </a:extLst>
          </p:cNvPr>
          <p:cNvCxnSpPr>
            <a:cxnSpLocks/>
          </p:cNvCxnSpPr>
          <p:nvPr/>
        </p:nvCxnSpPr>
        <p:spPr>
          <a:xfrm>
            <a:off x="7651317" y="2793856"/>
            <a:ext cx="322862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8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8B34F6-241E-0E82-0595-35B5F68B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337706"/>
            <a:ext cx="11155332" cy="6182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481E78-6555-AB5A-0DCF-05DF6631570E}"/>
              </a:ext>
            </a:extLst>
          </p:cNvPr>
          <p:cNvSpPr txBox="1"/>
          <p:nvPr/>
        </p:nvSpPr>
        <p:spPr>
          <a:xfrm>
            <a:off x="9965539" y="451247"/>
            <a:ext cx="222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@Vladimir</a:t>
            </a:r>
          </a:p>
        </p:txBody>
      </p:sp>
    </p:spTree>
    <p:extLst>
      <p:ext uri="{BB962C8B-B14F-4D97-AF65-F5344CB8AC3E}">
        <p14:creationId xmlns:p14="http://schemas.microsoft.com/office/powerpoint/2010/main" val="134960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806-B4E0-F473-2EF5-49084B0F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25-01: Maximize  BB parameters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 flat beam collision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4E0C5-A646-5A13-81E1-B7277EF7D320}"/>
              </a:ext>
            </a:extLst>
          </p:cNvPr>
          <p:cNvSpPr txBox="1"/>
          <p:nvPr/>
        </p:nvSpPr>
        <p:spPr>
          <a:xfrm>
            <a:off x="9389807" y="718516"/>
            <a:ext cx="175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@Yun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41CFF4-034E-D166-508A-83027167C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9857"/>
            <a:ext cx="8897592" cy="35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773F2-4D76-E5AE-7DCE-57AF3808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92" y="752996"/>
            <a:ext cx="10408975" cy="5617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42C8D2-B53A-CE5C-DDA9-4A0594151305}"/>
              </a:ext>
            </a:extLst>
          </p:cNvPr>
          <p:cNvSpPr/>
          <p:nvPr/>
        </p:nvSpPr>
        <p:spPr>
          <a:xfrm>
            <a:off x="8906933" y="2743200"/>
            <a:ext cx="2484175" cy="1027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7EBD-B37D-E863-4186-2F759239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Outlook: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Oct 1 APEX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E42D7-07F4-B3EF-D9B0-896AE1CB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50" y="365125"/>
            <a:ext cx="5125165" cy="6249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B61BB-0113-14F4-7007-671D515506FB}"/>
              </a:ext>
            </a:extLst>
          </p:cNvPr>
          <p:cNvSpPr txBox="1"/>
          <p:nvPr/>
        </p:nvSpPr>
        <p:spPr>
          <a:xfrm>
            <a:off x="2884309" y="3244334"/>
            <a:ext cx="28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draft schedule</a:t>
            </a:r>
          </a:p>
        </p:txBody>
      </p:sp>
    </p:spTree>
    <p:extLst>
      <p:ext uri="{BB962C8B-B14F-4D97-AF65-F5344CB8AC3E}">
        <p14:creationId xmlns:p14="http://schemas.microsoft.com/office/powerpoint/2010/main" val="161063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APEX Report</vt:lpstr>
      <vt:lpstr>PowerPoint Presentation</vt:lpstr>
      <vt:lpstr>25-04: RF transient beam loading </vt:lpstr>
      <vt:lpstr>Coherent electron Cooling experiment</vt:lpstr>
      <vt:lpstr>PowerPoint Presentation</vt:lpstr>
      <vt:lpstr>25-01: Maximize  BB parameters  for flat beam collision</vt:lpstr>
      <vt:lpstr>PowerPoint Presentation</vt:lpstr>
      <vt:lpstr>Outlook: Oct 1 APEX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Luo, Yun</dc:creator>
  <cp:lastModifiedBy>Luo, Yun</cp:lastModifiedBy>
  <cp:revision>3</cp:revision>
  <dcterms:created xsi:type="dcterms:W3CDTF">2025-09-22T14:24:55Z</dcterms:created>
  <dcterms:modified xsi:type="dcterms:W3CDTF">2025-09-22T14:48:03Z</dcterms:modified>
</cp:coreProperties>
</file>