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66" r:id="rId3"/>
    <p:sldId id="265" r:id="rId4"/>
    <p:sldId id="264" r:id="rId5"/>
    <p:sldId id="262" r:id="rId6"/>
    <p:sldId id="257" r:id="rId7"/>
    <p:sldId id="268" r:id="rId8"/>
    <p:sldId id="267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CE00EA-020A-4B75-B357-FC8EEE10228B}" v="14" dt="2025-09-30T17:13:25.9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94"/>
  </p:normalViewPr>
  <p:slideViewPr>
    <p:cSldViewPr snapToGrid="0" snapToObjects="1">
      <p:cViewPr varScale="1">
        <p:scale>
          <a:sx n="159" d="100"/>
          <a:sy n="159" d="100"/>
        </p:scale>
        <p:origin x="175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1542" y="-481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ner, Francis" userId="bacbc4c7-fc84-4868-b145-d1a996a384b5" providerId="ADAL" clId="{4C40AE1E-D199-46A4-897C-C6F5EB248734}"/>
    <pc:docChg chg="undo custSel addSld delSld modSld sldOrd">
      <pc:chgData name="Craner, Francis" userId="bacbc4c7-fc84-4868-b145-d1a996a384b5" providerId="ADAL" clId="{4C40AE1E-D199-46A4-897C-C6F5EB248734}" dt="2025-09-30T17:16:29.134" v="2499" actId="27636"/>
      <pc:docMkLst>
        <pc:docMk/>
      </pc:docMkLst>
      <pc:sldChg chg="modSp mod">
        <pc:chgData name="Craner, Francis" userId="bacbc4c7-fc84-4868-b145-d1a996a384b5" providerId="ADAL" clId="{4C40AE1E-D199-46A4-897C-C6F5EB248734}" dt="2025-09-29T12:26:41.891" v="66" actId="20577"/>
        <pc:sldMkLst>
          <pc:docMk/>
          <pc:sldMk cId="2246755923" sldId="256"/>
        </pc:sldMkLst>
        <pc:spChg chg="mod">
          <ac:chgData name="Craner, Francis" userId="bacbc4c7-fc84-4868-b145-d1a996a384b5" providerId="ADAL" clId="{4C40AE1E-D199-46A4-897C-C6F5EB248734}" dt="2025-09-29T12:26:41.891" v="66" actId="20577"/>
          <ac:spMkLst>
            <pc:docMk/>
            <pc:sldMk cId="2246755923" sldId="256"/>
            <ac:spMk id="2" creationId="{1C156CBC-DA70-7741-BB3F-BCDBBE052F88}"/>
          </ac:spMkLst>
        </pc:spChg>
        <pc:spChg chg="mod">
          <ac:chgData name="Craner, Francis" userId="bacbc4c7-fc84-4868-b145-d1a996a384b5" providerId="ADAL" clId="{4C40AE1E-D199-46A4-897C-C6F5EB248734}" dt="2025-09-23T19:14:25.812" v="3" actId="20577"/>
          <ac:spMkLst>
            <pc:docMk/>
            <pc:sldMk cId="2246755923" sldId="256"/>
            <ac:spMk id="3" creationId="{FDB0E14B-6889-F849-8A8C-D01D7C36038D}"/>
          </ac:spMkLst>
        </pc:spChg>
        <pc:spChg chg="mod">
          <ac:chgData name="Craner, Francis" userId="bacbc4c7-fc84-4868-b145-d1a996a384b5" providerId="ADAL" clId="{4C40AE1E-D199-46A4-897C-C6F5EB248734}" dt="2025-09-23T19:16:13.903" v="13" actId="1076"/>
          <ac:spMkLst>
            <pc:docMk/>
            <pc:sldMk cId="2246755923" sldId="256"/>
            <ac:spMk id="4" creationId="{BD0F4563-AB5E-1F4E-B28C-08AC1323034C}"/>
          </ac:spMkLst>
        </pc:spChg>
      </pc:sldChg>
      <pc:sldChg chg="del">
        <pc:chgData name="Craner, Francis" userId="bacbc4c7-fc84-4868-b145-d1a996a384b5" providerId="ADAL" clId="{4C40AE1E-D199-46A4-897C-C6F5EB248734}" dt="2025-09-23T19:14:35.293" v="6" actId="47"/>
        <pc:sldMkLst>
          <pc:docMk/>
          <pc:sldMk cId="884440087" sldId="257"/>
        </pc:sldMkLst>
      </pc:sldChg>
      <pc:sldChg chg="addSp modSp new ord">
        <pc:chgData name="Craner, Francis" userId="bacbc4c7-fc84-4868-b145-d1a996a384b5" providerId="ADAL" clId="{4C40AE1E-D199-46A4-897C-C6F5EB248734}" dt="2025-09-30T15:50:13.355" v="1579"/>
        <pc:sldMkLst>
          <pc:docMk/>
          <pc:sldMk cId="2742116913" sldId="257"/>
        </pc:sldMkLst>
        <pc:picChg chg="add mod">
          <ac:chgData name="Craner, Francis" userId="bacbc4c7-fc84-4868-b145-d1a996a384b5" providerId="ADAL" clId="{4C40AE1E-D199-46A4-897C-C6F5EB248734}" dt="2025-09-29T12:26:22.272" v="17" actId="14100"/>
          <ac:picMkLst>
            <pc:docMk/>
            <pc:sldMk cId="2742116913" sldId="257"/>
            <ac:picMk id="1026" creationId="{B2D978DE-DBDB-32F8-F954-41CC1D60CF05}"/>
          </ac:picMkLst>
        </pc:picChg>
      </pc:sldChg>
      <pc:sldChg chg="addSp new del mod">
        <pc:chgData name="Craner, Francis" userId="bacbc4c7-fc84-4868-b145-d1a996a384b5" providerId="ADAL" clId="{4C40AE1E-D199-46A4-897C-C6F5EB248734}" dt="2025-09-29T12:31:14.233" v="69" actId="47"/>
        <pc:sldMkLst>
          <pc:docMk/>
          <pc:sldMk cId="403109150" sldId="258"/>
        </pc:sldMkLst>
        <pc:picChg chg="add">
          <ac:chgData name="Craner, Francis" userId="bacbc4c7-fc84-4868-b145-d1a996a384b5" providerId="ADAL" clId="{4C40AE1E-D199-46A4-897C-C6F5EB248734}" dt="2025-09-29T12:31:04.321" v="68" actId="22"/>
          <ac:picMkLst>
            <pc:docMk/>
            <pc:sldMk cId="403109150" sldId="258"/>
            <ac:picMk id="4" creationId="{A771DBFF-3CA3-671C-1B89-82B81F415CC9}"/>
          </ac:picMkLst>
        </pc:picChg>
      </pc:sldChg>
      <pc:sldChg chg="addSp modSp new del mod">
        <pc:chgData name="Craner, Francis" userId="bacbc4c7-fc84-4868-b145-d1a996a384b5" providerId="ADAL" clId="{4C40AE1E-D199-46A4-897C-C6F5EB248734}" dt="2025-09-30T15:18:39.408" v="1100" actId="47"/>
        <pc:sldMkLst>
          <pc:docMk/>
          <pc:sldMk cId="707388360" sldId="258"/>
        </pc:sldMkLst>
        <pc:picChg chg="add mod">
          <ac:chgData name="Craner, Francis" userId="bacbc4c7-fc84-4868-b145-d1a996a384b5" providerId="ADAL" clId="{4C40AE1E-D199-46A4-897C-C6F5EB248734}" dt="2025-09-29T21:38:36.045" v="179" actId="14100"/>
          <ac:picMkLst>
            <pc:docMk/>
            <pc:sldMk cId="707388360" sldId="258"/>
            <ac:picMk id="4" creationId="{248E78E2-2A62-6773-9FFF-47ABB8DE47C0}"/>
          </ac:picMkLst>
        </pc:picChg>
      </pc:sldChg>
      <pc:sldChg chg="del">
        <pc:chgData name="Craner, Francis" userId="bacbc4c7-fc84-4868-b145-d1a996a384b5" providerId="ADAL" clId="{4C40AE1E-D199-46A4-897C-C6F5EB248734}" dt="2025-09-23T19:14:35.934" v="7" actId="47"/>
        <pc:sldMkLst>
          <pc:docMk/>
          <pc:sldMk cId="1403351752" sldId="258"/>
        </pc:sldMkLst>
      </pc:sldChg>
      <pc:sldChg chg="addSp modSp new del mod">
        <pc:chgData name="Craner, Francis" userId="bacbc4c7-fc84-4868-b145-d1a996a384b5" providerId="ADAL" clId="{4C40AE1E-D199-46A4-897C-C6F5EB248734}" dt="2025-09-29T12:36:41.589" v="86" actId="47"/>
        <pc:sldMkLst>
          <pc:docMk/>
          <pc:sldMk cId="870850562" sldId="259"/>
        </pc:sldMkLst>
        <pc:spChg chg="add">
          <ac:chgData name="Craner, Francis" userId="bacbc4c7-fc84-4868-b145-d1a996a384b5" providerId="ADAL" clId="{4C40AE1E-D199-46A4-897C-C6F5EB248734}" dt="2025-09-29T12:34:11.227" v="76"/>
          <ac:spMkLst>
            <pc:docMk/>
            <pc:sldMk cId="870850562" sldId="259"/>
            <ac:spMk id="3" creationId="{D448C0A6-A444-E77E-F056-7106F1655605}"/>
          </ac:spMkLst>
        </pc:spChg>
        <pc:spChg chg="add">
          <ac:chgData name="Craner, Francis" userId="bacbc4c7-fc84-4868-b145-d1a996a384b5" providerId="ADAL" clId="{4C40AE1E-D199-46A4-897C-C6F5EB248734}" dt="2025-09-29T12:34:11.227" v="76"/>
          <ac:spMkLst>
            <pc:docMk/>
            <pc:sldMk cId="870850562" sldId="259"/>
            <ac:spMk id="4" creationId="{05F5FDD9-DCA9-7691-9676-FA7FFC006A39}"/>
          </ac:spMkLst>
        </pc:spChg>
        <pc:spChg chg="add">
          <ac:chgData name="Craner, Francis" userId="bacbc4c7-fc84-4868-b145-d1a996a384b5" providerId="ADAL" clId="{4C40AE1E-D199-46A4-897C-C6F5EB248734}" dt="2025-09-29T12:34:11.227" v="76"/>
          <ac:spMkLst>
            <pc:docMk/>
            <pc:sldMk cId="870850562" sldId="259"/>
            <ac:spMk id="5" creationId="{71B8E78A-AF2A-B1F6-E5C5-5F6CD71096E6}"/>
          </ac:spMkLst>
        </pc:spChg>
        <pc:spChg chg="add mod">
          <ac:chgData name="Craner, Francis" userId="bacbc4c7-fc84-4868-b145-d1a996a384b5" providerId="ADAL" clId="{4C40AE1E-D199-46A4-897C-C6F5EB248734}" dt="2025-09-29T12:36:05.208" v="85" actId="6549"/>
          <ac:spMkLst>
            <pc:docMk/>
            <pc:sldMk cId="870850562" sldId="259"/>
            <ac:spMk id="7" creationId="{E3C7BFDF-8312-DDEB-C58F-040BDB334B51}"/>
          </ac:spMkLst>
        </pc:spChg>
        <pc:picChg chg="add">
          <ac:chgData name="Craner, Francis" userId="bacbc4c7-fc84-4868-b145-d1a996a384b5" providerId="ADAL" clId="{4C40AE1E-D199-46A4-897C-C6F5EB248734}" dt="2025-09-29T12:34:11.227" v="76"/>
          <ac:picMkLst>
            <pc:docMk/>
            <pc:sldMk cId="870850562" sldId="259"/>
            <ac:picMk id="2050" creationId="{460AD3FA-BA09-F70C-5180-516E984069F4}"/>
          </ac:picMkLst>
        </pc:picChg>
      </pc:sldChg>
      <pc:sldChg chg="del">
        <pc:chgData name="Craner, Francis" userId="bacbc4c7-fc84-4868-b145-d1a996a384b5" providerId="ADAL" clId="{4C40AE1E-D199-46A4-897C-C6F5EB248734}" dt="2025-09-23T19:14:36.562" v="8" actId="47"/>
        <pc:sldMkLst>
          <pc:docMk/>
          <pc:sldMk cId="3464936962" sldId="259"/>
        </pc:sldMkLst>
      </pc:sldChg>
      <pc:sldChg chg="addSp modSp new del mod ord">
        <pc:chgData name="Craner, Francis" userId="bacbc4c7-fc84-4868-b145-d1a996a384b5" providerId="ADAL" clId="{4C40AE1E-D199-46A4-897C-C6F5EB248734}" dt="2025-09-29T21:37:05.404" v="177" actId="47"/>
        <pc:sldMkLst>
          <pc:docMk/>
          <pc:sldMk cId="3989109707" sldId="259"/>
        </pc:sldMkLst>
        <pc:picChg chg="add mod">
          <ac:chgData name="Craner, Francis" userId="bacbc4c7-fc84-4868-b145-d1a996a384b5" providerId="ADAL" clId="{4C40AE1E-D199-46A4-897C-C6F5EB248734}" dt="2025-09-29T15:03:03.578" v="90" actId="1076"/>
          <ac:picMkLst>
            <pc:docMk/>
            <pc:sldMk cId="3989109707" sldId="259"/>
            <ac:picMk id="4" creationId="{CB9D17FB-638B-D520-1B65-DF96001E13F4}"/>
          </ac:picMkLst>
        </pc:picChg>
      </pc:sldChg>
      <pc:sldChg chg="del">
        <pc:chgData name="Craner, Francis" userId="bacbc4c7-fc84-4868-b145-d1a996a384b5" providerId="ADAL" clId="{4C40AE1E-D199-46A4-897C-C6F5EB248734}" dt="2025-09-23T19:14:37.170" v="9" actId="47"/>
        <pc:sldMkLst>
          <pc:docMk/>
          <pc:sldMk cId="3797036625" sldId="260"/>
        </pc:sldMkLst>
      </pc:sldChg>
      <pc:sldChg chg="modSp new del mod">
        <pc:chgData name="Craner, Francis" userId="bacbc4c7-fc84-4868-b145-d1a996a384b5" providerId="ADAL" clId="{4C40AE1E-D199-46A4-897C-C6F5EB248734}" dt="2025-09-30T15:20:56.463" v="1152" actId="47"/>
        <pc:sldMkLst>
          <pc:docMk/>
          <pc:sldMk cId="3840061704" sldId="260"/>
        </pc:sldMkLst>
        <pc:spChg chg="mod">
          <ac:chgData name="Craner, Francis" userId="bacbc4c7-fc84-4868-b145-d1a996a384b5" providerId="ADAL" clId="{4C40AE1E-D199-46A4-897C-C6F5EB248734}" dt="2025-09-30T15:10:53.874" v="570" actId="20577"/>
          <ac:spMkLst>
            <pc:docMk/>
            <pc:sldMk cId="3840061704" sldId="260"/>
            <ac:spMk id="2" creationId="{11FE2741-8992-D62E-46F1-0B079D902598}"/>
          </ac:spMkLst>
        </pc:spChg>
        <pc:spChg chg="mod">
          <ac:chgData name="Craner, Francis" userId="bacbc4c7-fc84-4868-b145-d1a996a384b5" providerId="ADAL" clId="{4C40AE1E-D199-46A4-897C-C6F5EB248734}" dt="2025-09-30T15:16:22.978" v="1065" actId="13926"/>
          <ac:spMkLst>
            <pc:docMk/>
            <pc:sldMk cId="3840061704" sldId="260"/>
            <ac:spMk id="3" creationId="{0863B6BE-FE86-7944-E892-01370061FD5F}"/>
          </ac:spMkLst>
        </pc:spChg>
      </pc:sldChg>
      <pc:sldChg chg="addSp modSp new del mod">
        <pc:chgData name="Craner, Francis" userId="bacbc4c7-fc84-4868-b145-d1a996a384b5" providerId="ADAL" clId="{4C40AE1E-D199-46A4-897C-C6F5EB248734}" dt="2025-09-29T21:37:07.597" v="178" actId="47"/>
        <pc:sldMkLst>
          <pc:docMk/>
          <pc:sldMk cId="300170872" sldId="261"/>
        </pc:sldMkLst>
        <pc:spChg chg="add mod">
          <ac:chgData name="Craner, Francis" userId="bacbc4c7-fc84-4868-b145-d1a996a384b5" providerId="ADAL" clId="{4C40AE1E-D199-46A4-897C-C6F5EB248734}" dt="2025-09-29T21:23:32.422" v="148"/>
          <ac:spMkLst>
            <pc:docMk/>
            <pc:sldMk cId="300170872" sldId="261"/>
            <ac:spMk id="4" creationId="{7CCB4531-3569-8650-214D-ADF2012572FB}"/>
          </ac:spMkLst>
        </pc:spChg>
        <pc:spChg chg="add mod">
          <ac:chgData name="Craner, Francis" userId="bacbc4c7-fc84-4868-b145-d1a996a384b5" providerId="ADAL" clId="{4C40AE1E-D199-46A4-897C-C6F5EB248734}" dt="2025-09-29T21:23:32.422" v="148"/>
          <ac:spMkLst>
            <pc:docMk/>
            <pc:sldMk cId="300170872" sldId="261"/>
            <ac:spMk id="5" creationId="{4985E951-81BE-25C4-4BDB-99A6D680E688}"/>
          </ac:spMkLst>
        </pc:spChg>
        <pc:spChg chg="add mod">
          <ac:chgData name="Craner, Francis" userId="bacbc4c7-fc84-4868-b145-d1a996a384b5" providerId="ADAL" clId="{4C40AE1E-D199-46A4-897C-C6F5EB248734}" dt="2025-09-29T21:23:32.422" v="148"/>
          <ac:spMkLst>
            <pc:docMk/>
            <pc:sldMk cId="300170872" sldId="261"/>
            <ac:spMk id="6" creationId="{3BD53F5B-EC20-B5F1-7716-FBF08E90A8DC}"/>
          </ac:spMkLst>
        </pc:spChg>
        <pc:spChg chg="add mod">
          <ac:chgData name="Craner, Francis" userId="bacbc4c7-fc84-4868-b145-d1a996a384b5" providerId="ADAL" clId="{4C40AE1E-D199-46A4-897C-C6F5EB248734}" dt="2025-09-29T21:23:32.422" v="148"/>
          <ac:spMkLst>
            <pc:docMk/>
            <pc:sldMk cId="300170872" sldId="261"/>
            <ac:spMk id="7" creationId="{54EBDE80-1385-1DC8-0CE0-0B686DEFF747}"/>
          </ac:spMkLst>
        </pc:spChg>
        <pc:spChg chg="add mod">
          <ac:chgData name="Craner, Francis" userId="bacbc4c7-fc84-4868-b145-d1a996a384b5" providerId="ADAL" clId="{4C40AE1E-D199-46A4-897C-C6F5EB248734}" dt="2025-09-29T21:23:32.422" v="148"/>
          <ac:spMkLst>
            <pc:docMk/>
            <pc:sldMk cId="300170872" sldId="261"/>
            <ac:spMk id="8" creationId="{3C7F4F69-1CFD-46A5-B491-A285CB1AC0E0}"/>
          </ac:spMkLst>
        </pc:spChg>
        <pc:spChg chg="add mod">
          <ac:chgData name="Craner, Francis" userId="bacbc4c7-fc84-4868-b145-d1a996a384b5" providerId="ADAL" clId="{4C40AE1E-D199-46A4-897C-C6F5EB248734}" dt="2025-09-29T21:24:00.241" v="152" actId="1076"/>
          <ac:spMkLst>
            <pc:docMk/>
            <pc:sldMk cId="300170872" sldId="261"/>
            <ac:spMk id="10" creationId="{03DAAC59-4282-E221-BD36-C370A561F402}"/>
          </ac:spMkLst>
        </pc:spChg>
        <pc:graphicFrameChg chg="add mod">
          <ac:chgData name="Craner, Francis" userId="bacbc4c7-fc84-4868-b145-d1a996a384b5" providerId="ADAL" clId="{4C40AE1E-D199-46A4-897C-C6F5EB248734}" dt="2025-09-29T21:23:29.326" v="147"/>
          <ac:graphicFrameMkLst>
            <pc:docMk/>
            <pc:sldMk cId="300170872" sldId="261"/>
            <ac:graphicFrameMk id="3" creationId="{8FDD9F7E-B555-D1E8-46A5-C64B3BA194CA}"/>
          </ac:graphicFrameMkLst>
        </pc:graphicFrameChg>
      </pc:sldChg>
      <pc:sldChg chg="del">
        <pc:chgData name="Craner, Francis" userId="bacbc4c7-fc84-4868-b145-d1a996a384b5" providerId="ADAL" clId="{4C40AE1E-D199-46A4-897C-C6F5EB248734}" dt="2025-09-23T19:14:37.780" v="10" actId="47"/>
        <pc:sldMkLst>
          <pc:docMk/>
          <pc:sldMk cId="4015906207" sldId="261"/>
        </pc:sldMkLst>
      </pc:sldChg>
      <pc:sldChg chg="modSp new mod">
        <pc:chgData name="Craner, Francis" userId="bacbc4c7-fc84-4868-b145-d1a996a384b5" providerId="ADAL" clId="{4C40AE1E-D199-46A4-897C-C6F5EB248734}" dt="2025-09-30T15:51:05.155" v="1621" actId="20577"/>
        <pc:sldMkLst>
          <pc:docMk/>
          <pc:sldMk cId="11215995" sldId="262"/>
        </pc:sldMkLst>
        <pc:spChg chg="mod">
          <ac:chgData name="Craner, Francis" userId="bacbc4c7-fc84-4868-b145-d1a996a384b5" providerId="ADAL" clId="{4C40AE1E-D199-46A4-897C-C6F5EB248734}" dt="2025-09-30T15:51:05.155" v="1621" actId="20577"/>
          <ac:spMkLst>
            <pc:docMk/>
            <pc:sldMk cId="11215995" sldId="262"/>
            <ac:spMk id="2" creationId="{A5F8A757-6CD6-EC4D-58AE-A1F39E76B2E2}"/>
          </ac:spMkLst>
        </pc:spChg>
        <pc:spChg chg="mod">
          <ac:chgData name="Craner, Francis" userId="bacbc4c7-fc84-4868-b145-d1a996a384b5" providerId="ADAL" clId="{4C40AE1E-D199-46A4-897C-C6F5EB248734}" dt="2025-09-30T15:22:42.338" v="1253" actId="20577"/>
          <ac:spMkLst>
            <pc:docMk/>
            <pc:sldMk cId="11215995" sldId="262"/>
            <ac:spMk id="3" creationId="{7A361AB5-A90A-DD31-16AD-F6A9D0F9BCBA}"/>
          </ac:spMkLst>
        </pc:spChg>
      </pc:sldChg>
      <pc:sldChg chg="del">
        <pc:chgData name="Craner, Francis" userId="bacbc4c7-fc84-4868-b145-d1a996a384b5" providerId="ADAL" clId="{4C40AE1E-D199-46A4-897C-C6F5EB248734}" dt="2025-09-23T19:14:38.391" v="11" actId="47"/>
        <pc:sldMkLst>
          <pc:docMk/>
          <pc:sldMk cId="1380311587" sldId="262"/>
        </pc:sldMkLst>
      </pc:sldChg>
      <pc:sldChg chg="modSp new del mod ord">
        <pc:chgData name="Craner, Francis" userId="bacbc4c7-fc84-4868-b145-d1a996a384b5" providerId="ADAL" clId="{4C40AE1E-D199-46A4-897C-C6F5EB248734}" dt="2025-09-30T15:49:56.664" v="1575" actId="47"/>
        <pc:sldMkLst>
          <pc:docMk/>
          <pc:sldMk cId="1406249119" sldId="263"/>
        </pc:sldMkLst>
        <pc:spChg chg="mod">
          <ac:chgData name="Craner, Francis" userId="bacbc4c7-fc84-4868-b145-d1a996a384b5" providerId="ADAL" clId="{4C40AE1E-D199-46A4-897C-C6F5EB248734}" dt="2025-09-29T21:39:21.280" v="200" actId="20577"/>
          <ac:spMkLst>
            <pc:docMk/>
            <pc:sldMk cId="1406249119" sldId="263"/>
            <ac:spMk id="2" creationId="{ADD1770A-E4FC-E9F5-55AB-C89ADC7B1446}"/>
          </ac:spMkLst>
        </pc:spChg>
        <pc:spChg chg="mod">
          <ac:chgData name="Craner, Francis" userId="bacbc4c7-fc84-4868-b145-d1a996a384b5" providerId="ADAL" clId="{4C40AE1E-D199-46A4-897C-C6F5EB248734}" dt="2025-09-29T21:39:56.305" v="300" actId="12"/>
          <ac:spMkLst>
            <pc:docMk/>
            <pc:sldMk cId="1406249119" sldId="263"/>
            <ac:spMk id="3" creationId="{B2A93E7B-C378-C116-A06A-64B8B225886C}"/>
          </ac:spMkLst>
        </pc:spChg>
      </pc:sldChg>
      <pc:sldChg chg="modSp new mod ord">
        <pc:chgData name="Craner, Francis" userId="bacbc4c7-fc84-4868-b145-d1a996a384b5" providerId="ADAL" clId="{4C40AE1E-D199-46A4-897C-C6F5EB248734}" dt="2025-09-30T17:06:34.553" v="2415" actId="13926"/>
        <pc:sldMkLst>
          <pc:docMk/>
          <pc:sldMk cId="1162229729" sldId="264"/>
        </pc:sldMkLst>
        <pc:spChg chg="mod">
          <ac:chgData name="Craner, Francis" userId="bacbc4c7-fc84-4868-b145-d1a996a384b5" providerId="ADAL" clId="{4C40AE1E-D199-46A4-897C-C6F5EB248734}" dt="2025-09-30T13:30:49.217" v="333" actId="20577"/>
          <ac:spMkLst>
            <pc:docMk/>
            <pc:sldMk cId="1162229729" sldId="264"/>
            <ac:spMk id="2" creationId="{C5DAA266-0B8C-F1FE-ED9E-A23E501C9D2F}"/>
          </ac:spMkLst>
        </pc:spChg>
        <pc:spChg chg="mod">
          <ac:chgData name="Craner, Francis" userId="bacbc4c7-fc84-4868-b145-d1a996a384b5" providerId="ADAL" clId="{4C40AE1E-D199-46A4-897C-C6F5EB248734}" dt="2025-09-30T17:06:34.553" v="2415" actId="13926"/>
          <ac:spMkLst>
            <pc:docMk/>
            <pc:sldMk cId="1162229729" sldId="264"/>
            <ac:spMk id="3" creationId="{03E91AE6-1E65-3DA2-96CA-57E92A839F0E}"/>
          </ac:spMkLst>
        </pc:spChg>
      </pc:sldChg>
      <pc:sldChg chg="addSp modSp new mod ord">
        <pc:chgData name="Craner, Francis" userId="bacbc4c7-fc84-4868-b145-d1a996a384b5" providerId="ADAL" clId="{4C40AE1E-D199-46A4-897C-C6F5EB248734}" dt="2025-09-30T15:52:29.918" v="1627"/>
        <pc:sldMkLst>
          <pc:docMk/>
          <pc:sldMk cId="1282694552" sldId="265"/>
        </pc:sldMkLst>
        <pc:picChg chg="add mod">
          <ac:chgData name="Craner, Francis" userId="bacbc4c7-fc84-4868-b145-d1a996a384b5" providerId="ADAL" clId="{4C40AE1E-D199-46A4-897C-C6F5EB248734}" dt="2025-09-30T13:30:18.560" v="309" actId="1076"/>
          <ac:picMkLst>
            <pc:docMk/>
            <pc:sldMk cId="1282694552" sldId="265"/>
            <ac:picMk id="4" creationId="{69D185DF-E27E-A08D-E832-1EC960B9C1A8}"/>
          </ac:picMkLst>
        </pc:picChg>
      </pc:sldChg>
      <pc:sldChg chg="del">
        <pc:chgData name="Craner, Francis" userId="bacbc4c7-fc84-4868-b145-d1a996a384b5" providerId="ADAL" clId="{4C40AE1E-D199-46A4-897C-C6F5EB248734}" dt="2025-09-23T19:14:34.510" v="5" actId="47"/>
        <pc:sldMkLst>
          <pc:docMk/>
          <pc:sldMk cId="1497293078" sldId="266"/>
        </pc:sldMkLst>
      </pc:sldChg>
      <pc:sldChg chg="modSp new mod">
        <pc:chgData name="Craner, Francis" userId="bacbc4c7-fc84-4868-b145-d1a996a384b5" providerId="ADAL" clId="{4C40AE1E-D199-46A4-897C-C6F5EB248734}" dt="2025-09-30T17:02:59.856" v="2407" actId="6549"/>
        <pc:sldMkLst>
          <pc:docMk/>
          <pc:sldMk cId="4029852873" sldId="266"/>
        </pc:sldMkLst>
        <pc:spChg chg="mod">
          <ac:chgData name="Craner, Francis" userId="bacbc4c7-fc84-4868-b145-d1a996a384b5" providerId="ADAL" clId="{4C40AE1E-D199-46A4-897C-C6F5EB248734}" dt="2025-09-30T17:01:13.567" v="2140" actId="20577"/>
          <ac:spMkLst>
            <pc:docMk/>
            <pc:sldMk cId="4029852873" sldId="266"/>
            <ac:spMk id="2" creationId="{725C504C-15B2-97B1-6359-DE064D4BEA22}"/>
          </ac:spMkLst>
        </pc:spChg>
        <pc:spChg chg="mod">
          <ac:chgData name="Craner, Francis" userId="bacbc4c7-fc84-4868-b145-d1a996a384b5" providerId="ADAL" clId="{4C40AE1E-D199-46A4-897C-C6F5EB248734}" dt="2025-09-30T17:02:59.856" v="2407" actId="6549"/>
          <ac:spMkLst>
            <pc:docMk/>
            <pc:sldMk cId="4029852873" sldId="266"/>
            <ac:spMk id="3" creationId="{9B417D6B-9381-447A-BE92-4A32AA1E2E79}"/>
          </ac:spMkLst>
        </pc:spChg>
      </pc:sldChg>
      <pc:sldChg chg="modSp new mod">
        <pc:chgData name="Craner, Francis" userId="bacbc4c7-fc84-4868-b145-d1a996a384b5" providerId="ADAL" clId="{4C40AE1E-D199-46A4-897C-C6F5EB248734}" dt="2025-09-30T17:12:22.913" v="2485" actId="20577"/>
        <pc:sldMkLst>
          <pc:docMk/>
          <pc:sldMk cId="3517616018" sldId="267"/>
        </pc:sldMkLst>
        <pc:spChg chg="mod">
          <ac:chgData name="Craner, Francis" userId="bacbc4c7-fc84-4868-b145-d1a996a384b5" providerId="ADAL" clId="{4C40AE1E-D199-46A4-897C-C6F5EB248734}" dt="2025-09-30T15:25:04.418" v="1277" actId="20577"/>
          <ac:spMkLst>
            <pc:docMk/>
            <pc:sldMk cId="3517616018" sldId="267"/>
            <ac:spMk id="2" creationId="{431DB352-7D2E-E5D7-E78B-9450D1DA750B}"/>
          </ac:spMkLst>
        </pc:spChg>
        <pc:spChg chg="mod">
          <ac:chgData name="Craner, Francis" userId="bacbc4c7-fc84-4868-b145-d1a996a384b5" providerId="ADAL" clId="{4C40AE1E-D199-46A4-897C-C6F5EB248734}" dt="2025-09-30T17:12:22.913" v="2485" actId="20577"/>
          <ac:spMkLst>
            <pc:docMk/>
            <pc:sldMk cId="3517616018" sldId="267"/>
            <ac:spMk id="3" creationId="{34D3EFB7-7627-524F-74BA-69B071C057D4}"/>
          </ac:spMkLst>
        </pc:spChg>
      </pc:sldChg>
      <pc:sldChg chg="modSp new mod">
        <pc:chgData name="Craner, Francis" userId="bacbc4c7-fc84-4868-b145-d1a996a384b5" providerId="ADAL" clId="{4C40AE1E-D199-46A4-897C-C6F5EB248734}" dt="2025-09-30T17:16:29.134" v="2499" actId="27636"/>
        <pc:sldMkLst>
          <pc:docMk/>
          <pc:sldMk cId="746462887" sldId="268"/>
        </pc:sldMkLst>
        <pc:spChg chg="mod">
          <ac:chgData name="Craner, Francis" userId="bacbc4c7-fc84-4868-b145-d1a996a384b5" providerId="ADAL" clId="{4C40AE1E-D199-46A4-897C-C6F5EB248734}" dt="2025-09-30T17:16:05.056" v="2493" actId="313"/>
          <ac:spMkLst>
            <pc:docMk/>
            <pc:sldMk cId="746462887" sldId="268"/>
            <ac:spMk id="2" creationId="{9B282821-732D-A86F-45A7-39E65EAAEA6C}"/>
          </ac:spMkLst>
        </pc:spChg>
        <pc:spChg chg="mod">
          <ac:chgData name="Craner, Francis" userId="bacbc4c7-fc84-4868-b145-d1a996a384b5" providerId="ADAL" clId="{4C40AE1E-D199-46A4-897C-C6F5EB248734}" dt="2025-09-30T17:16:29.134" v="2499" actId="27636"/>
          <ac:spMkLst>
            <pc:docMk/>
            <pc:sldMk cId="746462887" sldId="268"/>
            <ac:spMk id="3" creationId="{9DC825D4-6495-7180-2B8F-38EBF51204C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1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bms.bnl.gov/SubjectArea/180/Procedure/4892" TargetMode="External"/><Relationship Id="rId2" Type="http://schemas.openxmlformats.org/officeDocument/2006/relationships/hyperlink" Target="https://sbms.bnl.gov/SubjectArea/180/Procedure/4891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bms.bnl.gov/SubjectArea/180/Procedure/4892#5.2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Arial"/>
              </a:rPr>
              <a:t>TAKE FIVE for Safety-</a:t>
            </a:r>
            <a:br>
              <a:rPr lang="en-US" dirty="0"/>
            </a:br>
            <a:r>
              <a:rPr lang="en-US" dirty="0"/>
              <a:t>Work Planning and Fall Protection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30,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1" y="5251491"/>
            <a:ext cx="7750969" cy="521739"/>
          </a:xfrm>
        </p:spPr>
        <p:txBody>
          <a:bodyPr/>
          <a:lstStyle/>
          <a:p>
            <a:r>
              <a:rPr lang="en-US" dirty="0"/>
              <a:t>Frank Craner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C504C-15B2-97B1-6359-DE064D4BE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Work Planning Effort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17D6B-9381-447A-BE92-4A32AA1E2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Work being planned to remove components from the RF Test Facility (former ERL) in building 912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Roof blocks needed to be removed to allow for removal of several components.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Personnel needed to be on the roof during the removal of blocks.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Work exposes personnel to Fall Hazard of more than 4 feet in height.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of “Preferred” Fall Prevention measures was not feasible for the work.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158F6C-E58C-0910-59DF-83BE5E66B7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029852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7C3899-CB78-E4FC-70F1-78F2C66E2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pic>
        <p:nvPicPr>
          <p:cNvPr id="4" name="Picture 3" descr="A high angle view of a factory&#10;&#10;AI-generated content may be incorrect.">
            <a:extLst>
              <a:ext uri="{FF2B5EF4-FFF2-40B4-BE49-F238E27FC236}">
                <a16:creationId xmlns:a16="http://schemas.microsoft.com/office/drawing/2014/main" id="{69D185DF-E27E-A08D-E832-1EC960B9C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996742" y="1216693"/>
            <a:ext cx="5899484" cy="442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94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AA266-0B8C-F1FE-ED9E-A23E501C9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OSHA Standard Excerpts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91AE6-1E65-3DA2-96CA-57E92A839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employer must ensure that each employee on a walking-working surface with an unprotected side or edge that is 4 feet (1.2 m) or more above a lower level is protected from falling by one or more of the following:</a:t>
            </a:r>
          </a:p>
          <a:p>
            <a:pPr marL="685800" lvl="1" indent="-342900"/>
            <a:r>
              <a:rPr lang="en-US" dirty="0"/>
              <a:t>Guardrail systems;</a:t>
            </a:r>
          </a:p>
          <a:p>
            <a:pPr marL="685800" lvl="1" indent="-342900"/>
            <a:r>
              <a:rPr lang="en-US" dirty="0"/>
              <a:t>Safety net systems; or</a:t>
            </a:r>
          </a:p>
          <a:p>
            <a:pPr marL="685800" lvl="1" indent="-342900"/>
            <a:r>
              <a:rPr lang="en-US" dirty="0"/>
              <a:t>Personal fall protection systems, such as personal fall arrest, travel restraint, or positioning systems.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When the employer can demonstrate that it is not feasible or creates a greater hazard to use guardrail, safety net, or personal fall protection systems on residential roofs, the employer must develop and implement a fall protection plan that meets the requirements of 29 CFR 1926.502(k) and training that meets the requirements of 29 CFR 1926.503(a) and (c).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Note to this section: There is a presumption that it is feasible and will not create a greater hazard to use at least one of the above-listed fall protection systems specified in this section. Accordingly, the employer has the burden of establishing that it is not feasible or creates a greater hazard to provide the fall protection systems specified and that it is necessary to implement a fall protection plan that complies with § 1926.502(k) in the particular work operation, in lieu of implementing any of those systems.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146A6-69DD-AB87-F796-A24753E9D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162229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8A757-6CD6-EC4D-58AE-A1F39E76B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SBMS Planning Work for Fall Hazard </a:t>
            </a:r>
            <a:br>
              <a:rPr lang="en-US" dirty="0"/>
            </a:br>
            <a:r>
              <a:rPr lang="en-US" dirty="0"/>
              <a:t>(condensed version)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61AB5-A90A-DD31-16AD-F6A9D0F9B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825626"/>
            <a:ext cx="8286750" cy="449097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Fall Protection Competent Person (JTA GE-153) or Fall Protection Qualified Person (TA-FALLPROTECT-Q) must have evaluated the work to determine the best strategy for elimination or control of fall hazards when feasible.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Methods to control fall hazards include:</a:t>
            </a:r>
          </a:p>
          <a:p>
            <a:pPr marL="685800" lvl="1" indent="-342900"/>
            <a:r>
              <a:rPr lang="en-US" dirty="0"/>
              <a:t>Installation of a temporary engineered rail system (for workers being protected, Fall Protection training is not required);</a:t>
            </a:r>
          </a:p>
          <a:p>
            <a:pPr marL="685800" lvl="1" indent="-342900"/>
            <a:r>
              <a:rPr lang="en-US" dirty="0"/>
              <a:t>Use of Fall Arrest/Travel Restraint Personnel Protective Equipment (see the section </a:t>
            </a:r>
            <a:r>
              <a:rPr lang="en-US" dirty="0">
                <a:hlinkClick r:id="rId2" tooltip="Using Personal Protective Equipment"/>
              </a:rPr>
              <a:t>Using Personal Protective Equipment</a:t>
            </a:r>
            <a:r>
              <a:rPr lang="en-US" dirty="0"/>
              <a:t>);</a:t>
            </a:r>
          </a:p>
          <a:p>
            <a:pPr marL="685800" lvl="1" indent="-342900"/>
            <a:r>
              <a:rPr lang="en-US" dirty="0"/>
              <a:t>Use of a Designated Area (in the section </a:t>
            </a:r>
            <a:r>
              <a:rPr lang="en-US" dirty="0">
                <a:hlinkClick r:id="rId3" tooltip="Working on a Low-slope or Flat Roof"/>
              </a:rPr>
              <a:t>Working on a Low-slope or Flat Roof</a:t>
            </a:r>
            <a:r>
              <a:rPr lang="en-US" dirty="0"/>
              <a:t> and refer to the subsection </a:t>
            </a:r>
            <a:r>
              <a:rPr lang="en-US" dirty="0">
                <a:hlinkClick r:id="rId4" tooltip="Establishing a Designated Area on a Low-slope or Flat Roof"/>
              </a:rPr>
              <a:t>Establishing a Designated Area on a Low-slope or Flat Roof</a:t>
            </a:r>
            <a:r>
              <a:rPr lang="en-US" dirty="0"/>
              <a:t>).</a:t>
            </a:r>
          </a:p>
          <a:p>
            <a:r>
              <a:rPr lang="en-US" dirty="0"/>
              <a:t>					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73162-A083-C33D-1305-2D5889632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1215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C8BBF9-F452-A85B-C553-D2815E3B2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750" dirty="0"/>
          </a:p>
        </p:txBody>
      </p:sp>
      <p:pic>
        <p:nvPicPr>
          <p:cNvPr id="1026" name="Picture 2" descr="Hierarchy of Controls">
            <a:extLst>
              <a:ext uri="{FF2B5EF4-FFF2-40B4-BE49-F238E27FC236}">
                <a16:creationId xmlns:a16="http://schemas.microsoft.com/office/drawing/2014/main" id="{B2D978DE-DBDB-32F8-F954-41CC1D60C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" y="1155701"/>
            <a:ext cx="8806577" cy="437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116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82821-732D-A86F-45A7-39E65EAAE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“Safety monitoring systems”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825D4-6495-7180-2B8F-38EBF5120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Safety monitoring systems and their use shall comply with the following provisions: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employer shall designate a competent person to monitor the safety of other employees and the employer shall ensure that the safety monitor complies with the following requirements:</a:t>
            </a:r>
          </a:p>
          <a:p>
            <a:pPr marL="685800" lvl="1" indent="-342900"/>
            <a:r>
              <a:rPr lang="en-US" dirty="0"/>
              <a:t>The safety monitor shall be competent to recognize fall hazards;</a:t>
            </a:r>
          </a:p>
          <a:p>
            <a:pPr marL="685800" lvl="1" indent="-342900"/>
            <a:r>
              <a:rPr lang="en-US" dirty="0"/>
              <a:t>The safety monitor shall warn the employee when it appears that the employee is unaware of a fall hazard or is acting in an unsafe manner;</a:t>
            </a:r>
          </a:p>
          <a:p>
            <a:pPr marL="685800" lvl="1" indent="-342900"/>
            <a:r>
              <a:rPr lang="en-US" dirty="0"/>
              <a:t>The safety monitor shall be on the same walking/working surface and within visual sighting distance of the employee being monitored;</a:t>
            </a:r>
          </a:p>
          <a:p>
            <a:pPr marL="685800" lvl="1" indent="-342900"/>
            <a:r>
              <a:rPr lang="en-US" dirty="0"/>
              <a:t>The safety monitor shall be close enough to communicate orally with the employee; and</a:t>
            </a:r>
          </a:p>
          <a:p>
            <a:pPr marL="685800" lvl="1" indent="-342900"/>
            <a:r>
              <a:rPr lang="en-US" dirty="0"/>
              <a:t>The safety monitor shall not have other responsibilities which could take the monitor's attention from the monitoring function.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Mechanical equipment shall not be used or stored in areas where safety monitoring systems are being used to monitor employees engaged in roofing operations on low-slope roofs.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employee, other than an employee engaged in roofing work [on low-sloped roofs] or an employee covered by a fall protection plan, shall be allowed in an area where an employee is being protected by a safety monitoring 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Each employee working in a controlled access zone shall be directed to comply promptly with fall hazard warnings from safety monitors.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6D541-AD02-1684-28AF-72CDDCA11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746462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DB352-7D2E-E5D7-E78B-9450D1DA7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3EFB7-7627-524F-74BA-69B071C05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Fall Protection Plan incorporating a “Safety Montor” employee was developed for this work.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BNL SME approved the plan and provided needed OJT training to workers.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Safety Watch person monitored active worker and provided communication of hazard (“How close to the edge”).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Removal of equipment was completed safely.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SCoR Principle:</a:t>
            </a:r>
          </a:p>
          <a:p>
            <a:pPr marL="685800" lvl="1" indent="-342900"/>
            <a:r>
              <a:rPr lang="en-US" dirty="0"/>
              <a:t>Hazards are identified for every task, every time.    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3ED597-5880-353D-9E30-FDE0FA603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1761601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BNL_PPT_Template_2021_Standard_Compressed (1)</Template>
  <TotalTime>20659</TotalTime>
  <Words>781</Words>
  <Application>Microsoft Office PowerPoint</Application>
  <PresentationFormat>On-screen Show (4:3)</PresentationFormat>
  <Paragraphs>50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BNL</vt:lpstr>
      <vt:lpstr>TAKE FIVE for Safety- Work Planning and Fall Protection </vt:lpstr>
      <vt:lpstr>Recent Work Planning Effort</vt:lpstr>
      <vt:lpstr>PowerPoint Presentation</vt:lpstr>
      <vt:lpstr>OSHA Standard Excerpts</vt:lpstr>
      <vt:lpstr>SBMS Planning Work for Fall Hazard  (condensed version)</vt:lpstr>
      <vt:lpstr>PowerPoint Presentation</vt:lpstr>
      <vt:lpstr>“Safety monitoring systems”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Craner, Francis</dc:creator>
  <cp:keywords/>
  <dc:description/>
  <cp:lastModifiedBy>Craner, Francis</cp:lastModifiedBy>
  <cp:revision>62</cp:revision>
  <cp:lastPrinted>2025-08-12T17:11:16Z</cp:lastPrinted>
  <dcterms:created xsi:type="dcterms:W3CDTF">2021-06-07T15:08:31Z</dcterms:created>
  <dcterms:modified xsi:type="dcterms:W3CDTF">2025-09-30T17:16:33Z</dcterms:modified>
  <cp:category/>
</cp:coreProperties>
</file>